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37" r:id="rId3"/>
    <p:sldId id="338" r:id="rId4"/>
    <p:sldId id="341" r:id="rId5"/>
    <p:sldId id="339" r:id="rId6"/>
    <p:sldId id="340" r:id="rId7"/>
    <p:sldId id="264" r:id="rId8"/>
    <p:sldId id="265" r:id="rId9"/>
    <p:sldId id="268" r:id="rId10"/>
    <p:sldId id="271" r:id="rId11"/>
    <p:sldId id="295" r:id="rId12"/>
    <p:sldId id="296" r:id="rId13"/>
    <p:sldId id="316" r:id="rId14"/>
    <p:sldId id="263" r:id="rId15"/>
    <p:sldId id="272" r:id="rId16"/>
    <p:sldId id="289" r:id="rId17"/>
    <p:sldId id="273" r:id="rId18"/>
    <p:sldId id="274" r:id="rId19"/>
    <p:sldId id="309" r:id="rId20"/>
    <p:sldId id="275" r:id="rId21"/>
    <p:sldId id="276" r:id="rId22"/>
    <p:sldId id="278" r:id="rId23"/>
    <p:sldId id="277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267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63075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142976" y="1214422"/>
            <a:ext cx="6609841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Наша работа 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 экологическому воспитанию дошкольников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2018-2019</a:t>
            </a:r>
          </a:p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учебный год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Desktop\акция май детсад\Экскурсии\IMG-20190520-WA001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1" y="0"/>
            <a:ext cx="56436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57356" y="6000768"/>
            <a:ext cx="51435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Arial Black" pitchFamily="34" charset="0"/>
              </a:rPr>
              <a:t>ТРУДОВАЯ  ДЕЯТЕЛЬНОСТЬ</a:t>
            </a:r>
            <a:endParaRPr lang="ru-RU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F:\средняя группа\20190312_1600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814393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71670" y="0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  <a:t>ПОСАДКА СЕМЯН</a:t>
            </a:r>
            <a:endParaRPr lang="ru-RU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F:\средняя группа\20190516_1113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850112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28794" y="142852"/>
            <a:ext cx="5357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Arial Black" pitchFamily="34" charset="0"/>
              </a:rPr>
              <a:t>НАБЛЮДЕНИЕ ЗА ОБЛАКАМИ</a:t>
            </a:r>
            <a:endParaRPr lang="ru-RU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Я\Desktop\я\117NIKON\DSCN3909.JPG"/>
          <p:cNvPicPr/>
          <p:nvPr/>
        </p:nvPicPr>
        <p:blipFill>
          <a:blip r:embed="rId3" cstate="print"/>
          <a:srcRect t="12203"/>
          <a:stretch>
            <a:fillRect/>
          </a:stretch>
        </p:blipFill>
        <p:spPr bwMode="auto">
          <a:xfrm>
            <a:off x="857224" y="571480"/>
            <a:ext cx="700092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14612" y="14285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Arial Black" pitchFamily="34" charset="0"/>
              </a:rPr>
              <a:t>ПОЛИВАЕМ РАССАДУ</a:t>
            </a:r>
            <a:endParaRPr lang="ru-RU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Desktop\акция май детсад\Экскурсии\IMG-20190522-WA00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0"/>
            <a:ext cx="58579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728" y="214290"/>
            <a:ext cx="58579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ОСЕННЯЯ   ЭКСКУРСИЯ  В  ПАРК  ПОБЕДЫ</a:t>
            </a:r>
            <a:endParaRPr lang="ru-RU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Desktop\акция май детсад\Экскурсии\IMG-20190522-WA000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0"/>
            <a:ext cx="57150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AppData\Local\Temp\Rar$DRa6756.29105\DSCN39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28680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7158" y="6143644"/>
            <a:ext cx="81439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  <a:t>ЭКСКУРСИЯ НА СТАНЦИЮ ЮНАТОВ</a:t>
            </a:r>
            <a:endParaRPr lang="ru-RU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Desktop\акция май детсад\IMG_20190523_1020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785818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00100" y="714356"/>
            <a:ext cx="70009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АКЦИЯ  «ОТ ЧИСТОГО ИСТОКА, Я НАЧИНАЮ ПУТЬ»</a:t>
            </a:r>
            <a:endParaRPr lang="ru-RU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Desktop\акция май детсад\IMG_20190523_101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8"/>
            <a:ext cx="807249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472" y="500042"/>
            <a:ext cx="80724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Arial Black" pitchFamily="34" charset="0"/>
              </a:rPr>
              <a:t>СОБИРАЕМ МУСОР ПО  ТРОПИНКЕ ОТ ПЕРВОЙ ШКОЛЫ К РАЙНО</a:t>
            </a:r>
            <a:endParaRPr lang="ru-RU" sz="16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Desktop\акция май детсад\IMG_20190527_1129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807249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472" y="500042"/>
            <a:ext cx="80724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БОРЕМСЯ С СОРНЯКАМИ НА  УЧАСТКЕ  ДЕТСКОГО САДА</a:t>
            </a:r>
            <a:endParaRPr lang="ru-RU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AeisTea\AppData\Local\Microsoft\Windows\Temporary Internet Files\Content.Word\IMG_20181115_1409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00042"/>
            <a:ext cx="442915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eisTea\AppData\Local\Microsoft\Windows\Temporary Internet Files\Content.Word\IMG_20181115_1410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00042"/>
            <a:ext cx="421484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00298" y="0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FF"/>
                </a:solidFill>
                <a:latin typeface="Arial Black" pitchFamily="34" charset="0"/>
              </a:rPr>
              <a:t>КОНСУЛЬТАЦИЯ</a:t>
            </a:r>
            <a:endParaRPr lang="ru-RU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AppData\Local\Microsoft\Windows\Temporary Internet Files\Content.Word\IMG_20190508_1115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58"/>
            <a:ext cx="7715304" cy="628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85786" y="571480"/>
            <a:ext cx="76438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АКЦИЯ  «МЫ В ОТВЕТЕ ЗА ТЕХ, КОГО ПРИРУЧИЛИ»</a:t>
            </a:r>
            <a:endParaRPr lang="ru-RU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AppData\Local\Microsoft\Windows\Temporary Internet Files\Content.Word\IMG-20190513-WA005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975" y="571481"/>
            <a:ext cx="7920567" cy="586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370877" y="0"/>
            <a:ext cx="677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28794" y="142852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  <a:t>ЦЕНТР ГОРОДА ТОГУЧИНА</a:t>
            </a:r>
            <a:endParaRPr lang="ru-RU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AppData\Local\Microsoft\Windows\Temporary Internet Files\Content.Word\IMG-20190513-WA003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85728"/>
            <a:ext cx="700092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85786" y="6143644"/>
            <a:ext cx="70009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  <a:t>ЭКСКУРСИЯ В ЗООМАГАЗИН</a:t>
            </a:r>
            <a:endParaRPr lang="ru-RU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AppData\Local\Microsoft\Windows\Temporary Internet Files\Content.Word\IMG-20190513-WA000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28604"/>
            <a:ext cx="764386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472" y="142852"/>
            <a:ext cx="78581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  <a:t>ПРОВОДИМ АКЦИЮ В ЗДАНИИ </a:t>
            </a:r>
            <a:r>
              <a:rPr lang="ru-RU" sz="2400" b="1" dirty="0" err="1" smtClean="0">
                <a:solidFill>
                  <a:srgbClr val="0000FF"/>
                </a:solidFill>
                <a:latin typeface="Arial Black" pitchFamily="34" charset="0"/>
              </a:rPr>
              <a:t>РАйНО</a:t>
            </a:r>
            <a:endParaRPr lang="ru-RU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AeisTea\AppData\Local\Microsoft\Windows\Temporary Internet Files\Content.Word\IMG-20190513-WA01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57166"/>
            <a:ext cx="7191425" cy="61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2910" y="214290"/>
            <a:ext cx="72866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</a:rPr>
              <a:t>ПЕРЕДАЕМ СОБРАННЫЙ КОРМ СОТРУДНИКУ ПРИЮТА, ДЛЯ БЕЗДОМНЫХ ЖИВОТНЫХ</a:t>
            </a:r>
            <a:endParaRPr lang="ru-RU" sz="2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AeisTea\AppData\Local\Microsoft\Windows\Temporary Internet Files\Content.Word\IMG_20181115_1413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52"/>
            <a:ext cx="7715303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Users\AeisTea\AppData\Local\Microsoft\Windows\Temporary Internet Files\Content.Word\IMG_20181204_1344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571480"/>
            <a:ext cx="7042178" cy="58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14678" y="142852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Arial Black" pitchFamily="34" charset="0"/>
              </a:rPr>
              <a:t>СЕМИНАР</a:t>
            </a:r>
            <a:endParaRPr lang="ru-RU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Users\AeisTea\AppData\Local\Microsoft\Windows\Temporary Internet Files\Content.Word\IMG_20181205_1335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571480"/>
            <a:ext cx="7286675" cy="574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28794" y="142852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  <a:t>МАСТЕР -КЛАСС</a:t>
            </a:r>
            <a:endParaRPr lang="ru-RU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Users\AeisTea\AppData\Local\Microsoft\Windows\Temporary Internet Files\Content.Word\IMG_20181205_1336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7185055" cy="557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Desktop\акция май детсад\Экскурсии\IMG-20190520-WA00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14290"/>
            <a:ext cx="535785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43174" y="6215082"/>
            <a:ext cx="3500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Arial Black" pitchFamily="34" charset="0"/>
              </a:rPr>
              <a:t>ЮНЫЕ  ЭКОЛОГИ</a:t>
            </a:r>
            <a:endParaRPr lang="ru-RU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Desktop\акция май детсад\Экскурсии\IMG-20190520-WA000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0"/>
            <a:ext cx="58277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43042" y="0"/>
            <a:ext cx="57864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  <a:t>ЮНЫЕ ИССЛЕДОВАТЕЛИ</a:t>
            </a:r>
            <a:endParaRPr lang="ru-RU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Desktop\акция май детсад\Экскурсии\IMG-20190520-WA000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0"/>
            <a:ext cx="54705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5984" y="6000768"/>
            <a:ext cx="435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Arial Black" pitchFamily="34" charset="0"/>
              </a:rPr>
              <a:t>КОРМИМ ПТИЦ</a:t>
            </a:r>
            <a:endParaRPr lang="ru-RU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95</Words>
  <PresentationFormat>Экран (4:3)</PresentationFormat>
  <Paragraphs>24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AeisTea</dc:creator>
  <cp:lastModifiedBy>оиосфыост</cp:lastModifiedBy>
  <cp:revision>37</cp:revision>
  <dcterms:created xsi:type="dcterms:W3CDTF">2019-05-24T04:13:41Z</dcterms:created>
  <dcterms:modified xsi:type="dcterms:W3CDTF">2021-12-25T05:10:42Z</dcterms:modified>
</cp:coreProperties>
</file>