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3" r:id="rId8"/>
    <p:sldId id="267" r:id="rId9"/>
    <p:sldId id="261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ru-RU" smtClean="0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 smtClean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1043608" y="764704"/>
            <a:ext cx="6912768" cy="954107"/>
          </a:xfrm>
          <a:custGeom>
            <a:avLst/>
            <a:gdLst>
              <a:gd name="connsiteX0" fmla="*/ 0 w 6912768"/>
              <a:gd name="connsiteY0" fmla="*/ 0 h 954107"/>
              <a:gd name="connsiteX1" fmla="*/ 6912768 w 6912768"/>
              <a:gd name="connsiteY1" fmla="*/ 0 h 954107"/>
              <a:gd name="connsiteX2" fmla="*/ 6912768 w 6912768"/>
              <a:gd name="connsiteY2" fmla="*/ 954107 h 954107"/>
              <a:gd name="connsiteX3" fmla="*/ 0 w 6912768"/>
              <a:gd name="connsiteY3" fmla="*/ 954107 h 954107"/>
              <a:gd name="connsiteX4" fmla="*/ 0 w 6912768"/>
              <a:gd name="connsiteY4" fmla="*/ 0 h 95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2768" h="954107">
                <a:moveTo>
                  <a:pt x="0" y="0"/>
                </a:moveTo>
                <a:lnTo>
                  <a:pt x="6912768" y="0"/>
                </a:lnTo>
                <a:lnTo>
                  <a:pt x="6912768" y="954107"/>
                </a:lnTo>
                <a:lnTo>
                  <a:pt x="0" y="954107"/>
                </a:lnTo>
                <a:lnTo>
                  <a:pt x="0" y="0"/>
                </a:lnTo>
                <a:close/>
              </a:path>
            </a:pathLst>
          </a:cu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Логопедическое занятие в старшей группе по теме: «Зима. Зимние забавы»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42210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539552" y="4149080"/>
            <a:ext cx="557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Учитель-логопед: </a:t>
            </a:r>
            <a:r>
              <a:rPr lang="ru-RU" dirty="0" err="1" smtClean="0">
                <a:solidFill>
                  <a:srgbClr val="002060"/>
                </a:solidFill>
              </a:rPr>
              <a:t>Кашеварова</a:t>
            </a:r>
            <a:r>
              <a:rPr lang="ru-RU" dirty="0" smtClean="0">
                <a:solidFill>
                  <a:srgbClr val="002060"/>
                </a:solidFill>
              </a:rPr>
              <a:t> Светлана Алексеевна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539552" y="5013176"/>
            <a:ext cx="511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ГБДОУ № 97 Центрального района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2195736" y="594928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Санкт-Петербург 2015г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42" name="Picture 2" descr="http://im1-tub-ru.yandex.net/i?id=8e50a921719fac7175399e5960b5ef47-11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4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8064896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Физминутка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«Зима»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Наконец пришла зима,        (Дети разводят руки в стороны)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Стали белыми дома,              (Складывают руки домиком над              головой)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</a:rPr>
              <a:t>Снег на улице идёт,               (Двигают руками сверху вниз)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Дворник улицу метёт,           (Двигают руками из стороны в сторону)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Мы катаемся на санках,        (Приседают, руки вытягивают вперёд)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Пишем на катке круги,          (Руки закладывают за спину, медленно кружатся)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Ловко бегаем на лыжах,         (Двигаются по кругу)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 играем все в снежки.          (Лепят и бросают снежки)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662473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Игра “Подбери слова”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Логопед - Зимой на улице бывает разная погода. То метель разыграется, то мороз сильный, то снегопад. Я буду называть природное явление, а вы отвечайте.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 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Мороз (что делает?) — трещит, щиплет, кусает…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Метель (что делает?) — вьется, бушует, воет, метет… .</a:t>
            </a: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Снег (что делает?) — идет, летит, падает, кружится… .</a:t>
            </a: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Дети (что делают?) — гуляют, катаются, играют, веселятся, радуются…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267744" y="2420888"/>
            <a:ext cx="3631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Молодцы!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7704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Коррекционно-образовательные задачи: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закрепление представлений о зиме и её приметах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активизация и расширение словаря по теме «Зима», «Зимние забавы»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умения образования родственных слов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умения составлять предложения 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связной речи</a:t>
            </a:r>
          </a:p>
          <a:p>
            <a:endParaRPr lang="ru-RU" sz="1400" dirty="0" smtClean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179512" y="188640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Цель: активизация и расширение словаря по теме «Зима», «Зимние забавы»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780928"/>
            <a:ext cx="7200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Коррекционно-развивающие задачи: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зрительного и слухового внимания, памяти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мелкой и общей моторики, координации речи с движением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развитие речевого дыхания</a:t>
            </a:r>
          </a:p>
          <a:p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005064"/>
            <a:ext cx="69127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Коррекционно-воспитательные задачи: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воспитание устойчивого интереса к занятию, стремлению к активной деятельности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- формирование навыков коллективной творческой деятельности, взаимопонимания, доброжелательности, самостоятельности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445224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Оборудование</a:t>
            </a:r>
            <a:r>
              <a:rPr lang="ru-RU" sz="1400" dirty="0" smtClean="0">
                <a:solidFill>
                  <a:srgbClr val="002060"/>
                </a:solidFill>
              </a:rPr>
              <a:t>: снежки для метания, снежинки с картинками, картинки с изображением детских забав зимой, картинка-загадка, снежинки для дыхания                                                                                                 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В презентации использовались картинки из поисковой системы « </a:t>
            </a:r>
            <a:r>
              <a:rPr lang="ru-RU" sz="1400" b="1" dirty="0" err="1" smtClean="0">
                <a:solidFill>
                  <a:srgbClr val="002060"/>
                </a:solidFill>
              </a:rPr>
              <a:t>Яндекс</a:t>
            </a:r>
            <a:r>
              <a:rPr lang="ru-RU" sz="1400" b="1" dirty="0" smtClean="0">
                <a:solidFill>
                  <a:srgbClr val="002060"/>
                </a:solidFill>
              </a:rPr>
              <a:t>»</a:t>
            </a:r>
            <a:endParaRPr lang="ru-RU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Логопед. Сейчас я загадаю загадку. Слушайте внимательно.</a:t>
            </a:r>
          </a:p>
          <a:p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«Запорошила дорожки, разукрасила окошки.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Радость детям подарила и на санках прокатила»</a:t>
            </a:r>
          </a:p>
          <a:p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 каком времен года эта загадка?                            Д.  - (О зиме.)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194" name="Picture 2" descr="http://im3-tub-ru.yandex.net/i?id=33e084ff180d41f5ecec3e53c6724d2c-11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221088"/>
            <a:ext cx="20193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62646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Игра «Волшебный снежок»</a:t>
            </a: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Логопед - 1, 2, 3, 4, 5 – начинаем мы играть. Нужно всем нам в круг вставать.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(дети по кругу передают «волшебный снежок», называя по одному признаку зимы) </a:t>
            </a: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(Снег, холод, мороз, вьюга, стужа, пороша).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170" name="Picture 2" descr="http://im1-tub-ru.yandex.net/i?id=1e1d2706671c07de4497f4425565c00c-94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77072"/>
            <a:ext cx="20955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Игра  на развитие дыхания «Сдуй с ладони снежинку»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Логопед - Давайте заставим наши снежинки кружиться. Медленно наберите воздух через нос. Щеки не надувайте, вытягивайте губы трубочкой и дуйте на снежинки.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4" name="Picture 6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1428750" cy="1428750"/>
          </a:xfrm>
          <a:prstGeom prst="ellipse">
            <a:avLst/>
          </a:prstGeom>
          <a:noFill/>
        </p:spPr>
      </p:pic>
      <p:pic>
        <p:nvPicPr>
          <p:cNvPr id="2056" name="Picture 8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924944"/>
            <a:ext cx="1428750" cy="1428750"/>
          </a:xfrm>
          <a:prstGeom prst="ellipse">
            <a:avLst/>
          </a:prstGeom>
          <a:noFill/>
        </p:spPr>
      </p:pic>
      <p:pic>
        <p:nvPicPr>
          <p:cNvPr id="2058" name="Picture 10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140968"/>
            <a:ext cx="1428750" cy="1428750"/>
          </a:xfrm>
          <a:prstGeom prst="ellipse">
            <a:avLst/>
          </a:prstGeom>
          <a:noFill/>
        </p:spPr>
      </p:pic>
      <p:pic>
        <p:nvPicPr>
          <p:cNvPr id="2060" name="Picture 12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869160"/>
            <a:ext cx="1428750" cy="1428750"/>
          </a:xfrm>
          <a:prstGeom prst="ellipse">
            <a:avLst/>
          </a:prstGeom>
          <a:noFill/>
        </p:spPr>
      </p:pic>
      <p:pic>
        <p:nvPicPr>
          <p:cNvPr id="2062" name="Picture 14" descr="http://im0-tub-ru.yandex.net/i?id=50c61033a1b97c42a4427b309c02e99a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869160"/>
            <a:ext cx="1428750" cy="142875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65892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Игра «Доскажи словечко»</a:t>
            </a:r>
          </a:p>
          <a:p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600" dirty="0" smtClean="0">
                <a:solidFill>
                  <a:srgbClr val="002060"/>
                </a:solidFill>
              </a:rPr>
              <a:t>Логопед: Зимой все вокруг покрыто белым пушистым снегом.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Давайте поиграем со словом «снег»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Дети добавляют слова, связанные со словом «снег»</a:t>
            </a:r>
          </a:p>
          <a:p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1600" dirty="0" smtClean="0">
                <a:solidFill>
                  <a:srgbClr val="002060"/>
                </a:solidFill>
              </a:rPr>
              <a:t>«Тихо, тихо, как во сне,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Падает на землю. </a:t>
            </a:r>
            <a:r>
              <a:rPr lang="ru-RU" sz="1600" b="1" dirty="0" smtClean="0">
                <a:solidFill>
                  <a:srgbClr val="002060"/>
                </a:solidFill>
              </a:rPr>
              <a:t>(Снег.)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С неба всё скользят пушинки —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Серебристые.                                                                   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</a:rPr>
              <a:t>(Снежинки.)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На дорожки, на лужок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Тихо падает  </a:t>
            </a:r>
            <a:r>
              <a:rPr lang="ru-RU" sz="1600" b="1" dirty="0" smtClean="0">
                <a:solidFill>
                  <a:srgbClr val="002060"/>
                </a:solidFill>
              </a:rPr>
              <a:t>(Снежок.)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Вот веселье для ребят —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Всё сильнее</a:t>
            </a:r>
            <a:r>
              <a:rPr lang="ru-RU" sz="1600" b="1" dirty="0" smtClean="0">
                <a:solidFill>
                  <a:srgbClr val="002060"/>
                </a:solidFill>
              </a:rPr>
              <a:t>. (Снегопад.)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Словно в белый пуховик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Нарядился</a:t>
            </a:r>
            <a:r>
              <a:rPr lang="ru-RU" sz="1600" b="1" dirty="0" smtClean="0">
                <a:solidFill>
                  <a:srgbClr val="002060"/>
                </a:solidFill>
              </a:rPr>
              <a:t>. (Снеговик.)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Рядом снежная фигурка —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Эта девочка —. </a:t>
            </a:r>
            <a:r>
              <a:rPr lang="ru-RU" sz="1600" b="1" dirty="0" smtClean="0">
                <a:solidFill>
                  <a:srgbClr val="002060"/>
                </a:solidFill>
              </a:rPr>
              <a:t>(Снегурка.)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На снегу-то, посмотри —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С красной грудкой</a:t>
            </a:r>
            <a:r>
              <a:rPr lang="ru-RU" sz="1600" b="1" dirty="0" smtClean="0">
                <a:solidFill>
                  <a:srgbClr val="002060"/>
                </a:solidFill>
              </a:rPr>
              <a:t>. (Снегири.)</a:t>
            </a:r>
          </a:p>
        </p:txBody>
      </p:sp>
      <p:pic>
        <p:nvPicPr>
          <p:cNvPr id="6146" name="Picture 2" descr="http://im2-tub-ru.yandex.net/i?id=d4a5b61b6793461ab96792ebc2f95829-5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060848"/>
            <a:ext cx="910977" cy="969124"/>
          </a:xfrm>
          <a:prstGeom prst="ellipse">
            <a:avLst/>
          </a:prstGeom>
          <a:noFill/>
        </p:spPr>
      </p:pic>
      <p:pic>
        <p:nvPicPr>
          <p:cNvPr id="6150" name="Picture 6" descr="http://im3-tub-ru.yandex.net/i?id=7e9c5c98bd062ec814efd05c6a498f91-30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717032"/>
            <a:ext cx="873697" cy="936104"/>
          </a:xfrm>
          <a:prstGeom prst="ellipse">
            <a:avLst/>
          </a:prstGeom>
          <a:noFill/>
        </p:spPr>
      </p:pic>
      <p:pic>
        <p:nvPicPr>
          <p:cNvPr id="6152" name="Picture 8" descr="http://im3-tub-ru.yandex.net/i?id=371c8a35276eca144c3e95105f4d90e9-103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636912"/>
            <a:ext cx="806490" cy="1080120"/>
          </a:xfrm>
          <a:prstGeom prst="ellipse">
            <a:avLst/>
          </a:prstGeom>
          <a:noFill/>
        </p:spPr>
      </p:pic>
      <p:pic>
        <p:nvPicPr>
          <p:cNvPr id="6154" name="Picture 10" descr="http://im2-tub-ru.yandex.net/i?id=cd7d0a0e624b5dcd02788477a2a28f59-0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077072"/>
            <a:ext cx="832412" cy="1224136"/>
          </a:xfrm>
          <a:prstGeom prst="ellipse">
            <a:avLst/>
          </a:prstGeom>
          <a:noFill/>
        </p:spPr>
      </p:pic>
      <p:pic>
        <p:nvPicPr>
          <p:cNvPr id="6156" name="Picture 12" descr="http://im1-tub-ru.yandex.net/i?id=76510639e9ac09a0fe7730524a82c176-118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5085184"/>
            <a:ext cx="1248139" cy="936104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1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1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61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96752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Логопед - Сейчас мы будем составлять предложения о зиме. Они должны быть разными, непохожими друг на друга.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476672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Игра « Составь предложение»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074" name="Picture 2" descr="http://im3-tub-ru.yandex.net/i?id=f731b1edd1a654c3b171ef7a79f20124-49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1428750" cy="1428750"/>
          </a:xfrm>
          <a:prstGeom prst="rect">
            <a:avLst/>
          </a:prstGeom>
          <a:noFill/>
        </p:spPr>
      </p:pic>
      <p:pic>
        <p:nvPicPr>
          <p:cNvPr id="3076" name="Picture 4" descr="http://im3-tub-ru.yandex.net/i?id=ca552277a2916c2d8b8ff1714b45068d-10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20888"/>
            <a:ext cx="2038350" cy="1428750"/>
          </a:xfrm>
          <a:prstGeom prst="rect">
            <a:avLst/>
          </a:prstGeom>
          <a:noFill/>
        </p:spPr>
      </p:pic>
      <p:pic>
        <p:nvPicPr>
          <p:cNvPr id="3078" name="Picture 6" descr="http://im0-tub-ru.yandex.net/i?id=ae3ca2bc18d118a84d183b828b03f366-110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437112"/>
            <a:ext cx="1666875" cy="1428750"/>
          </a:xfrm>
          <a:prstGeom prst="rect">
            <a:avLst/>
          </a:prstGeom>
          <a:noFill/>
        </p:spPr>
      </p:pic>
      <p:pic>
        <p:nvPicPr>
          <p:cNvPr id="3082" name="Picture 10" descr="http://im0-tub-ru.yandex.net/i?id=cad4add4fe530b8fe5850a0204be1982-74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450912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78488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Пальчиковая гимнастика «Мы во двор пошли гулять»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rgbClr val="002060"/>
                </a:solidFill>
              </a:rPr>
              <a:t>Раз, два, три, четыре, пять, </a:t>
            </a:r>
            <a:r>
              <a:rPr lang="ru-RU" dirty="0" smtClean="0"/>
              <a:t>                </a:t>
            </a:r>
            <a:r>
              <a:rPr lang="ru-RU" i="1" dirty="0" smtClean="0"/>
              <a:t>Загибают пальчики по одному.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Мы во двор пошли гулять</a:t>
            </a:r>
            <a:r>
              <a:rPr lang="ru-RU" b="1" dirty="0" smtClean="0"/>
              <a:t>. </a:t>
            </a:r>
            <a:r>
              <a:rPr lang="ru-RU" dirty="0" smtClean="0"/>
              <a:t>                </a:t>
            </a:r>
            <a:r>
              <a:rPr lang="ru-RU" i="1" dirty="0" smtClean="0"/>
              <a:t>Идут по столу указательным и средним пальчиками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Бабу снежную лепили, </a:t>
            </a:r>
            <a:r>
              <a:rPr lang="ru-RU" dirty="0" smtClean="0"/>
              <a:t>                      </a:t>
            </a:r>
            <a:r>
              <a:rPr lang="ru-RU" i="1" dirty="0" smtClean="0"/>
              <a:t>«Лепят» комочек двумя ладонями.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Птичек крошками кормили, </a:t>
            </a:r>
            <a:r>
              <a:rPr lang="ru-RU" dirty="0" smtClean="0"/>
              <a:t>            </a:t>
            </a:r>
            <a:r>
              <a:rPr lang="ru-RU" i="1" dirty="0" smtClean="0"/>
              <a:t>«Крошат» хлеб всеми пальчиками.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С горки мы потом катались, </a:t>
            </a:r>
            <a:r>
              <a:rPr lang="ru-RU" dirty="0" smtClean="0"/>
              <a:t>               </a:t>
            </a:r>
            <a:r>
              <a:rPr lang="ru-RU" i="1" dirty="0" smtClean="0"/>
              <a:t>Ведут указательным пальцем по ладони.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А еще в снегу валялись.   </a:t>
            </a:r>
            <a:r>
              <a:rPr lang="ru-RU" dirty="0" smtClean="0"/>
              <a:t>                    </a:t>
            </a:r>
            <a:r>
              <a:rPr lang="ru-RU" i="1" dirty="0" smtClean="0"/>
              <a:t>Ладошки кладут на стол одной и другой стороной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Все в снегу домой пришли.</a:t>
            </a:r>
            <a:r>
              <a:rPr lang="ru-RU" b="1" i="1" dirty="0" smtClean="0">
                <a:solidFill>
                  <a:srgbClr val="002060"/>
                </a:solidFill>
              </a:rPr>
              <a:t>                       </a:t>
            </a:r>
            <a:r>
              <a:rPr lang="ru-RU" i="1" dirty="0" smtClean="0"/>
              <a:t>Отряхивают ладошки.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Съели суп и спать легли.  </a:t>
            </a:r>
            <a:r>
              <a:rPr lang="ru-RU" dirty="0" smtClean="0"/>
              <a:t>                        </a:t>
            </a:r>
            <a:r>
              <a:rPr lang="ru-RU" i="1" dirty="0" smtClean="0"/>
              <a:t>«Едят ложкой» суп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653447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Зимние загадки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Логопед -     отгадайте загадки о зимних забавах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Две новые кленовые подошвы двухметровые: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На них поставил две ноги – и по большим снегам беги.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(Лыжи)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- Ой, насыпало снежка! Вывожу коня-дружка.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За верёвочку-узду через двор коня веду,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 горки вниз на нем лечу, а назад его тащу.                                     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(Санки)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- Меня не растили – из снега слепили.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Вместо носа ловко вставили морковку.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Глазки – угольки, ручки – сучки.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Холодный большой. Кто я такой?                                                 (Снеговик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 smtClean="0">
              <a:solidFill>
                <a:srgbClr val="002060"/>
              </a:solidFill>
            </a:endParaRPr>
          </a:p>
        </p:txBody>
      </p:sp>
      <p:pic>
        <p:nvPicPr>
          <p:cNvPr id="5122" name="Picture 2" descr="http://im3-tub-ru.yandex.net/i?id=a53cb40b813b0fb7479764977c4376a1-101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700808"/>
            <a:ext cx="1255820" cy="864096"/>
          </a:xfrm>
          <a:prstGeom prst="ellipse">
            <a:avLst/>
          </a:prstGeom>
          <a:noFill/>
        </p:spPr>
      </p:pic>
      <p:pic>
        <p:nvPicPr>
          <p:cNvPr id="5124" name="Picture 4" descr="http://im3-tub-ru.yandex.net/i?id=0d4c1ef432be7504947ab41149d6f4d3-29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996952"/>
            <a:ext cx="1248139" cy="936104"/>
          </a:xfrm>
          <a:prstGeom prst="ellipse">
            <a:avLst/>
          </a:prstGeom>
          <a:noFill/>
        </p:spPr>
      </p:pic>
      <p:pic>
        <p:nvPicPr>
          <p:cNvPr id="5126" name="Picture 6" descr="http://im3-tub-ru.yandex.net/i?id=371c8a35276eca144c3e95105f4d90e9-103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4437112"/>
            <a:ext cx="806490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4 (1)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34 (1)</Template>
  <TotalTime>217</TotalTime>
  <Words>681</Words>
  <Application>Microsoft Office PowerPoint</Application>
  <PresentationFormat>Экран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34 (1)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Valentink</dc:creator>
  <cp:lastModifiedBy>Valentink</cp:lastModifiedBy>
  <cp:revision>26</cp:revision>
  <dcterms:created xsi:type="dcterms:W3CDTF">2015-01-04T09:44:43Z</dcterms:created>
  <dcterms:modified xsi:type="dcterms:W3CDTF">2015-01-04T17:58:45Z</dcterms:modified>
</cp:coreProperties>
</file>