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70" r:id="rId10"/>
    <p:sldId id="266" r:id="rId11"/>
    <p:sldId id="267" r:id="rId12"/>
    <p:sldId id="268" r:id="rId13"/>
    <p:sldId id="272" r:id="rId14"/>
    <p:sldId id="269" r:id="rId15"/>
    <p:sldId id="273" r:id="rId16"/>
    <p:sldId id="274" r:id="rId17"/>
    <p:sldId id="277" r:id="rId18"/>
    <p:sldId id="275" r:id="rId19"/>
    <p:sldId id="271" r:id="rId20"/>
    <p:sldId id="276" r:id="rId21"/>
    <p:sldId id="278" r:id="rId22"/>
  </p:sldIdLst>
  <p:sldSz cx="6858000" cy="9144000" type="screen4x3"/>
  <p:notesSz cx="67818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90" autoAdjust="0"/>
    <p:restoredTop sz="94660"/>
  </p:normalViewPr>
  <p:slideViewPr>
    <p:cSldViewPr>
      <p:cViewPr varScale="1">
        <p:scale>
          <a:sx n="77" d="100"/>
          <a:sy n="77" d="100"/>
        </p:scale>
        <p:origin x="-145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64069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1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2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3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3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multiurok.ru/img/182813/image_5b939abc745dc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142984" y="2143108"/>
            <a:ext cx="4714908" cy="31432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14422" y="1500166"/>
            <a:ext cx="4500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МКДОУ Тогучинский детский сад № 1</a:t>
            </a:r>
            <a:endParaRPr lang="ru-RU" b="1" dirty="0" smtClean="0"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36" y="2571736"/>
            <a:ext cx="43577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Отчет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об участии  в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районной акции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«Мы в ответе за тех, кого приручили!»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в рамках проекта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 «Экологический десант»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57298" y="6835676"/>
            <a:ext cx="3857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Работу выполнили: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Обучающиеся   МКДОУ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Тогучинский детский сад № 1, группа «Подсолнушки»</a:t>
            </a:r>
          </a:p>
          <a:p>
            <a:r>
              <a:rPr lang="ru-RU" b="1" u="sng" dirty="0" smtClean="0"/>
              <a:t>Воспитатели: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Гартман Наталья Викторовна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Глебова Татьяна Сергеевна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2019г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32" y="285720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Изготовили книжку «Домашние питомцы  нашей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группы»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29114" y="1285852"/>
            <a:ext cx="10001320" cy="750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-3929114" y="1000100"/>
            <a:ext cx="5072098" cy="814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8156" y="0"/>
            <a:ext cx="579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10</a:t>
            </a:r>
            <a:endParaRPr lang="ru-R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32" y="285720"/>
            <a:ext cx="5715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 Гартман Н.В. И Глебова Т.С. провели </a:t>
            </a:r>
            <a:r>
              <a:rPr lang="ru-RU" sz="1400" dirty="0" smtClean="0">
                <a:solidFill>
                  <a:srgbClr val="0000FF"/>
                </a:solidFill>
              </a:rPr>
              <a:t>тематические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FF"/>
                </a:solidFill>
              </a:rPr>
              <a:t>беседы на темы "Домашние питомцы«,"Помогите бездомным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FF"/>
                </a:solidFill>
              </a:rPr>
              <a:t>животным", "Защита животных», читали художественные произведения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FF"/>
                </a:solidFill>
              </a:rPr>
              <a:t>по данной теме, просматривали презентации, отображающие нелегкую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FF"/>
                </a:solidFill>
              </a:rPr>
              <a:t>жизнь бездомных животных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воспитанники присутствовали на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этих мероприятиях в группе</a:t>
            </a:r>
          </a:p>
        </p:txBody>
      </p:sp>
      <p:pic>
        <p:nvPicPr>
          <p:cNvPr id="3" name="Рисунок 2" descr="C:\Users\AeisTea\AppData\Local\Microsoft\Windows\Temporary Internet Files\Content.Word\IMG_20190513_1037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5857884"/>
            <a:ext cx="5572164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650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11</a:t>
            </a:r>
            <a:endParaRPr lang="ru-RU" b="1" dirty="0"/>
          </a:p>
        </p:txBody>
      </p:sp>
      <p:pic>
        <p:nvPicPr>
          <p:cNvPr id="5" name="Рисунок 4" descr="C:\Users\AeisTea\AppData\Local\Microsoft\Windows\Temporary Internet Files\Content.Word\IMG_20190226_1542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1785918"/>
            <a:ext cx="594042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70" y="285720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акции посетили зоомагазин, где узнали о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том как нужно заботится о домашнем питомце,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нужно иметь для его содержания, как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кормить.</a:t>
            </a:r>
          </a:p>
        </p:txBody>
      </p:sp>
      <p:pic>
        <p:nvPicPr>
          <p:cNvPr id="3" name="Рисунок 2" descr="C:\Users\AeisTea\AppData\Local\Microsoft\Windows\Temporary Internet Files\Content.Word\IMG-20190513-WA002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56" y="1785918"/>
            <a:ext cx="5797549" cy="652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793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12</a:t>
            </a:r>
            <a:endParaRPr lang="ru-RU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eisTea\AppData\Local\Microsoft\Windows\Temporary Internet Files\Content.Word\IMG-20190513-WA00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8" y="428596"/>
            <a:ext cx="5226045" cy="395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AppData\Local\Microsoft\Windows\Temporary Internet Files\Content.Word\IMG-20190513-WA003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46" y="4500562"/>
            <a:ext cx="5399104" cy="43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579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13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70" y="214282"/>
            <a:ext cx="550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Провели акцию по  раздаче памяток «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в ответе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 тех, кого приручили» в центре города Тогучина</a:t>
            </a:r>
            <a:endParaRPr lang="ru-RU" b="1" i="1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eisTea\AppData\Local\Microsoft\Windows\Temporary Internet Files\Content.Word\IMG_20190508_1119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70" y="857224"/>
            <a:ext cx="5511797" cy="491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eisTea\AppData\Local\Microsoft\Windows\Temporary Internet Files\Content.Word\IMG_20190508_111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8" y="4643438"/>
            <a:ext cx="564360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78156" y="0"/>
            <a:ext cx="579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14</a:t>
            </a:r>
            <a:endParaRPr lang="ru-RU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eisTea\AppData\Local\Microsoft\Windows\Temporary Internet Files\Content.Word\IMG_20190508_1115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357158"/>
            <a:ext cx="5470542" cy="415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08_1117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6" y="4714876"/>
            <a:ext cx="5684856" cy="377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78156" y="0"/>
            <a:ext cx="72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15</a:t>
            </a:r>
            <a:endParaRPr lang="ru-RU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eisTea\AppData\Local\Microsoft\Windows\Temporary Internet Files\Content.Word\IMG_20190508_1120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285720"/>
            <a:ext cx="3068599" cy="207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AppData\Local\Microsoft\Windows\Temporary Internet Files\Content.Word\IMG-20190513-WA001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3286116"/>
            <a:ext cx="3005415" cy="296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-20190513-WA003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32" y="2571736"/>
            <a:ext cx="2461392" cy="186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AppData\Local\Microsoft\Windows\Temporary Internet Files\Content.Word\IMG-20190513-WA005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57158"/>
            <a:ext cx="3071834" cy="275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eisTea\AppData\Local\Microsoft\Windows\Temporary Internet Files\Content.Word\IMG-20190513-WA004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8" y="6286512"/>
            <a:ext cx="5470542" cy="268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eisTea\AppData\Local\Microsoft\Windows\Temporary Internet Files\Content.Word\IMG-20190513-WA004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8" y="4357686"/>
            <a:ext cx="3133430" cy="197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78156" y="0"/>
            <a:ext cx="579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16</a:t>
            </a:r>
            <a:endParaRPr lang="ru-RU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eisTea\AppData\Local\Microsoft\Windows\Temporary Internet Files\Content.Word\IMG-20190513-WA005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0" y="4714876"/>
            <a:ext cx="5940425" cy="386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AppData\Local\Microsoft\Windows\Temporary Internet Files\Content.Word\IMG-20190513-WA004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8" y="428596"/>
            <a:ext cx="471490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508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17</a:t>
            </a:r>
            <a:endParaRPr lang="ru-RU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eisTea\AppData\Local\Microsoft\Windows\Temporary Internet Files\Content.Word\IMG_20190508_1122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6" y="4429124"/>
            <a:ext cx="5940425" cy="4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AppData\Local\Microsoft\Windows\Temporary Internet Files\Content.Word\IMG-20190513-WA005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94" y="285720"/>
            <a:ext cx="585791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508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18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eisTea\AppData\Local\Microsoft\Windows\Temporary Internet Files\Content.Word\IMG-20190513-WA000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70" y="857224"/>
            <a:ext cx="5726111" cy="40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C:\Users\AeisTea\AppData\Local\Microsoft\Windows\Temporary Internet Files\Content.Word\IMG-20190513-WA0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22" y="4429124"/>
            <a:ext cx="5041914" cy="437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722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19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5794" y="214282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В рамках акции посетили отдел образования Тогучинского района и там раздали наши памятки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58" y="285724"/>
            <a:ext cx="5643602" cy="954097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ru-RU" sz="1400" dirty="0" smtClean="0"/>
              <a:t>Воспитанники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МКДОУ Тогучинский детский сад № 1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ru-RU" sz="1400" dirty="0" smtClean="0"/>
              <a:t>таршей группы «Подсолнушки» приняли участие в районной акции «Мы в ответе за тех, кого приручили» </a:t>
            </a:r>
          </a:p>
          <a:p>
            <a:pPr algn="ctr"/>
            <a:r>
              <a:rPr lang="ru-RU" sz="1400" dirty="0" smtClean="0"/>
              <a:t>в рамках проекта «Экологический десант» </a:t>
            </a:r>
            <a:endParaRPr lang="ru-RU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857232" y="1208923"/>
            <a:ext cx="5357850" cy="766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Актуальность нашей  акции</a:t>
            </a:r>
          </a:p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Сегодня всем хотим сказать -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Животным надо помогать,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Делиться с ними пищей,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А лучше приютить!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Четвероногий друг вас будет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Всю жизнь свою любить!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1400" dirty="0" smtClean="0"/>
              <a:t>           Домашний питомец является источником тепла, ласки. Он оказывает огромное влияние на развитие ребенка, помогает ему познакомиться с окружающим миром, испытывать первые переживания и радости, положительные эмоции. Животное в доме не просто игрушка, но и воспитатель.</a:t>
            </a:r>
          </a:p>
          <a:p>
            <a:pPr algn="just"/>
            <a:r>
              <a:rPr lang="ru-RU" sz="1400" dirty="0" smtClean="0"/>
              <a:t>С незапамятных времен животные живут рядом с человеком в большом прекрасном доме, имя которому – Земля. Собаки и кошки дарят человеку верность, преданность, дружбу и любовь - ничем незаменимые чувства. </a:t>
            </a:r>
          </a:p>
          <a:p>
            <a:pPr algn="just"/>
            <a:r>
              <a:rPr lang="ru-RU" sz="1400" dirty="0" smtClean="0"/>
              <a:t>         И сегодня нам хочется напомнить о том, </a:t>
            </a:r>
            <a:r>
              <a:rPr lang="ru-RU" sz="1400" b="1" dirty="0" smtClean="0"/>
              <a:t>что мы в ответе за тех, кого приручили.</a:t>
            </a:r>
            <a:r>
              <a:rPr lang="ru-RU" sz="1400" dirty="0" smtClean="0"/>
              <a:t> К сожалению,  многие люди заводят домашних животных, не сознавая всей меры ответственности. Вдоволь наигравшись с пушистым зверем, они выбрасывают питомца на улицу.</a:t>
            </a:r>
          </a:p>
          <a:p>
            <a:pPr algn="just"/>
            <a:r>
              <a:rPr lang="ru-RU" sz="1400" dirty="0" smtClean="0"/>
              <a:t>          Проблема </a:t>
            </a:r>
            <a:r>
              <a:rPr lang="ru-RU" sz="1400" b="1" dirty="0" smtClean="0"/>
              <a:t>бездомных животных</a:t>
            </a:r>
            <a:r>
              <a:rPr lang="ru-RU" sz="1400" dirty="0" smtClean="0"/>
              <a:t> актуальна очень давно и носит глобальный характер. Каждое выброшенное на улицу животное - это чье-то предательство. Надо помнить об этом и не давать в обиду тех, кто не может защититься сам.</a:t>
            </a:r>
          </a:p>
          <a:p>
            <a:pPr algn="just"/>
            <a:r>
              <a:rPr lang="ru-RU" sz="1400" dirty="0" smtClean="0"/>
              <a:t>Добрые детские сердечки не остались равнодушными к проблеме бездомных животных. Мы решили в нашем детском саду «Счастливое детство» провести акцию «В защиту бездомных животных». Целью акции являлось формирование гуманной культуры воспитанников на основе духовно-нравственного развития личности через совместную деятельность дошкольников и родителей. Родители воспитанников охотно поддержали нашу идею.</a:t>
            </a:r>
            <a:r>
              <a:rPr lang="ru-RU" sz="1400" b="1" i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4686" y="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94" y="285720"/>
            <a:ext cx="5643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Передали собранные корма сотруднику Тогучинского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приюта  для бездомных животных</a:t>
            </a:r>
          </a:p>
        </p:txBody>
      </p:sp>
      <p:pic>
        <p:nvPicPr>
          <p:cNvPr id="3" name="Рисунок 2" descr="C:\Users\AeisTea\AppData\Local\Microsoft\Windows\Temporary Internet Files\Content.Word\IMG_20190513_1114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1000100"/>
            <a:ext cx="5643602" cy="424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-20190513-WA01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46" y="4714876"/>
            <a:ext cx="5072098" cy="420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78156" y="0"/>
            <a:ext cx="508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20</a:t>
            </a: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-1"/>
            <a:ext cx="6857999" cy="9906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71612" y="214282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ВЫВОД: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70" y="642910"/>
            <a:ext cx="535785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</a:t>
            </a:r>
            <a:r>
              <a:rPr lang="ru-RU" b="1" dirty="0" smtClean="0">
                <a:solidFill>
                  <a:srgbClr val="0000FF"/>
                </a:solidFill>
              </a:rPr>
              <a:t>Мы впервые провели такую акцию, и детям очень понравилось. Они  искренне переживают за брошенных собачек и кошечек.</a:t>
            </a:r>
          </a:p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         Силами детей, родителей и сотрудников детского сада для приюта  были собраны и переданы корма для кошек и собак. </a:t>
            </a:r>
          </a:p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       Спасибо всем, кто подал руку помощи бездомным животным, не остался равнодушным к их беде! </a:t>
            </a:r>
          </a:p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         Нам очень хотелось бы, чтобы итогом нашей акции было то, что когда подрастут наши воспитанники, отпала необходимость защищать животных от жестокого обращения. А пока заниматься бездомными животными и оказывать им помощь будут люди с добрым сердцем!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       </a:t>
            </a:r>
            <a:r>
              <a:rPr lang="ru-RU" b="1" dirty="0" smtClean="0">
                <a:solidFill>
                  <a:srgbClr val="0000FF"/>
                </a:solidFill>
              </a:rPr>
              <a:t>Спасибо всем, кто подал руку помощи бездомным животным, не остался равнодушным к их беде. Хочется верить, что все котята и щенки живущие в приюте найдут себе заботливых хозяев, которые подарят им человеческую любовь. Надеемся, что наша дружба с приютом для бездомных животных станет доброй традицией на долгие годы.</a:t>
            </a:r>
          </a:p>
          <a:p>
            <a:pPr algn="just"/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8156" y="0"/>
            <a:ext cx="579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21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80" y="7572396"/>
            <a:ext cx="600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2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s://i.sunhome.ru/journal/189/domashnie-zhivotnie-i-deti-v3.ori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7429520"/>
            <a:ext cx="3906263" cy="2503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85794" y="285722"/>
            <a:ext cx="5643602" cy="855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нашей акции: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С помощь акции «Мы в ответе за тех, кого приручили» в</a:t>
            </a:r>
            <a:r>
              <a:rPr lang="ru-RU" sz="1400" dirty="0" smtClean="0">
                <a:solidFill>
                  <a:srgbClr val="0000FF"/>
                </a:solidFill>
              </a:rPr>
              <a:t>оспитать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FF"/>
                </a:solidFill>
              </a:rPr>
              <a:t>у дошкольников гуманного отношение к бездомным животным, чувства доброты и сострадания. </a:t>
            </a:r>
            <a:endParaRPr lang="ru-RU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Также заинтересовать дошкольников и их родителей в проведении подобных мероприятий и сделать это традицией.</a:t>
            </a:r>
          </a:p>
          <a:p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b="1" i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b="1" i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b="1" i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b="1" i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Развивать ответственное отношение к животным;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Привлечь внимание общественности к проблеме бездомных животных;</a:t>
            </a: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Участники акции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принять участие в акции могут все желающие.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                            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Сроки проведения акции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с 29 апреля по 13 мая 2019 года</a:t>
            </a: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6124" y="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pic>
        <p:nvPicPr>
          <p:cNvPr id="4" name="Рисунок 3" descr="C:\Users\AeisTea\AppData\Local\Microsoft\Windows\Temporary Internet Files\Content.Word\IMG_20190220_1034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8" y="5715008"/>
            <a:ext cx="4899038" cy="20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AppData\Local\Microsoft\Windows\Temporary Internet Files\Content.Word\IMG_20190513_103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36" y="1928794"/>
            <a:ext cx="450059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1.1zoom.ru/big7/420/Dogs_Cats_Kittens_Puppy_4294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5799358"/>
            <a:ext cx="5940425" cy="334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00044" y="549492"/>
            <a:ext cx="5572164" cy="6832630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нашего проекта мы подготовили и провели следующие мероприятия.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Изготовили и распечатали с помощью воспитателей Гартман Н.В и Глебовой Т.С памятки  «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в ответе за тех, кого приручили»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Воспитанники старшей группы посетили  среднюю и старшую группы детского сада и рассказали ребятам о своих питомцах, а в завершении этого мероприятия Инюшова Екатерина исполнила песню «Кошка беспородная»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Организовали и провели акцию по сбору корма бездомным животным приюта города Тогучина.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Нарисовали своих домашних питомцев и организовали выставку «Братья наши меньшие»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Изготовили книжку «Домашние питомцы  нашей группы»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 Гартман Н.В. И Глебова Т.С. Провели </a:t>
            </a:r>
            <a:r>
              <a:rPr lang="ru-RU" sz="1400" dirty="0" smtClean="0">
                <a:solidFill>
                  <a:srgbClr val="0000FF"/>
                </a:solidFill>
              </a:rPr>
              <a:t>тематические беседы на темы "Домашние питомцы", "Помогите бездомным животным", "Защита животных», читали художественные произведения по данной теме, просматривали презентации, отображающие нелегкую жизнь бездомных животных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воспитанники присутствовали на этих мероприятиях в группе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акции посетили зоомагазин, где узнали о том как нужно заботится о домашнем питомце, что нужно иметь для его содержания, как кормить.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Провели акцию по  раздаче памяток «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в ответе за тех, кого приручили» в центре города Тогучина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Передали собранные корма сотруднику Тогучинского приюта для бездомных животных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 startAt="4"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124" y="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eisTea\Desktop\ФОТО ДЛЯ АКЦИИ\АКЦИЯ ПИТОМЦ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8" y="1071538"/>
            <a:ext cx="5286412" cy="3964809"/>
          </a:xfrm>
          <a:prstGeom prst="rect">
            <a:avLst/>
          </a:prstGeom>
          <a:noFill/>
        </p:spPr>
      </p:pic>
      <p:pic>
        <p:nvPicPr>
          <p:cNvPr id="1027" name="Picture 3" descr="C:\Users\AeisTea\Desktop\ФОТО ДЛЯ АКЦИИ\АКЦИЯ ПИТОМЦ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46" y="5143503"/>
            <a:ext cx="5143536" cy="38576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28670" y="142844"/>
            <a:ext cx="5286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</a:rPr>
              <a:t>   </a:t>
            </a:r>
            <a:r>
              <a:rPr lang="ru-RU" sz="1600" b="1" dirty="0" smtClean="0">
                <a:solidFill>
                  <a:srgbClr val="0000FF"/>
                </a:solidFill>
              </a:rPr>
              <a:t>Ребята рассказали детям средней группы о своих питомцах , которые живут у них дома, о том как они о них заботятся и любят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8" y="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5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8" y="214282"/>
            <a:ext cx="5857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Ребята рассказали детям подготовительной группы о своих питомцах , которые живут у них дома, о том как они о них заботятся и любят, Екатерина Инюшова исполнила песню «Кошка беспородная»</a:t>
            </a:r>
            <a:endParaRPr lang="ru-RU" sz="1600" dirty="0"/>
          </a:p>
        </p:txBody>
      </p:sp>
      <p:pic>
        <p:nvPicPr>
          <p:cNvPr id="3" name="Рисунок 2" descr="C:\Users\AeisTea\AppData\Local\Microsoft\Windows\Temporary Internet Files\Content.Word\IMG_20190513_1039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1214414"/>
            <a:ext cx="5440359" cy="410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13_104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4857752"/>
            <a:ext cx="5357850" cy="394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78157" y="0"/>
            <a:ext cx="293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70" y="357158"/>
            <a:ext cx="5357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Организовали и провели акцию по сбору корма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бездомным животным приюта города Тогучина.</a:t>
            </a:r>
          </a:p>
        </p:txBody>
      </p:sp>
      <p:pic>
        <p:nvPicPr>
          <p:cNvPr id="3" name="Рисунок 2" descr="C:\Users\AeisTea\AppData\Local\Microsoft\Windows\Temporary Internet Files\Content.Word\IMG_20190507_0922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70" y="1071538"/>
            <a:ext cx="535785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07_0926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5286380"/>
            <a:ext cx="5940425" cy="33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78156" y="0"/>
            <a:ext cx="436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7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56" y="214282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Нарисовали своих домашних питомцев и </a:t>
            </a: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организовали выставку «Братья наши меньшие»</a:t>
            </a:r>
          </a:p>
        </p:txBody>
      </p:sp>
      <p:pic>
        <p:nvPicPr>
          <p:cNvPr id="3" name="Рисунок 2" descr="C:\Users\AeisTea\AppData\Local\Microsoft\Windows\Temporary Internet Files\Content.Word\IMG_20190507_0915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6" y="857224"/>
            <a:ext cx="5797549" cy="402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07_0921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5000628"/>
            <a:ext cx="550072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78156" y="0"/>
            <a:ext cx="508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8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eisTea\AppData\Local\Microsoft\Windows\Temporary Internet Files\Content.Word\IMG_20190507_0926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70" y="571472"/>
            <a:ext cx="5583235" cy="344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AppData\Local\Microsoft\Windows\Temporary Internet Files\Content.Word\IMG_20190507_0927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8" y="4357686"/>
            <a:ext cx="5511797" cy="410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8156" y="0"/>
            <a:ext cx="365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9</a:t>
            </a: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647</Words>
  <PresentationFormat>Экран (4:3)</PresentationFormat>
  <Paragraphs>123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AeisTea</dc:creator>
  <cp:lastModifiedBy>AeisTea</cp:lastModifiedBy>
  <cp:revision>24</cp:revision>
  <dcterms:created xsi:type="dcterms:W3CDTF">2019-05-06T02:55:41Z</dcterms:created>
  <dcterms:modified xsi:type="dcterms:W3CDTF">2019-05-16T05:22:48Z</dcterms:modified>
</cp:coreProperties>
</file>