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85" r:id="rId5"/>
    <p:sldId id="287" r:id="rId6"/>
    <p:sldId id="298" r:id="rId7"/>
    <p:sldId id="331" r:id="rId8"/>
    <p:sldId id="301" r:id="rId9"/>
    <p:sldId id="302" r:id="rId10"/>
    <p:sldId id="304" r:id="rId11"/>
    <p:sldId id="328" r:id="rId12"/>
    <p:sldId id="305" r:id="rId13"/>
    <p:sldId id="315" r:id="rId14"/>
    <p:sldId id="327" r:id="rId15"/>
    <p:sldId id="336" r:id="rId16"/>
    <p:sldId id="350" r:id="rId17"/>
    <p:sldId id="321" r:id="rId18"/>
    <p:sldId id="310" r:id="rId19"/>
    <p:sldId id="312" r:id="rId20"/>
    <p:sldId id="31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267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_20190419_090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28604"/>
            <a:ext cx="7215238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0000FF"/>
                </a:solidFill>
                <a:latin typeface="Arial Black" pitchFamily="34" charset="0"/>
              </a:rPr>
              <a:t>ПРОБУЕМ  САМОСТОЯТЕЛЬНО ПРОВОДИТЬ ЭКО-ЗАНЯТИЕ В СРЕДНЕЙ ГРУППЕ</a:t>
            </a:r>
            <a:endParaRPr lang="ru-RU" sz="15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E:\Сохраненное\РАБОТА\микроскоп фото\IMG-20181009-WA001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0"/>
            <a:ext cx="471490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14290"/>
            <a:ext cx="914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00FF"/>
                </a:solidFill>
                <a:latin typeface="Arial Black" pitchFamily="34" charset="0"/>
              </a:rPr>
              <a:t>ЭКСПЕРИМЕНТИРУЕМ, НАБЛЮДАЕМ ДЕЛАЕМ ВЫВОДЫ</a:t>
            </a:r>
            <a:endParaRPr lang="ru-RU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_20181114_0801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7929618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ДЛЯ АТТЕСТАЦИИ\Приложения к проекту\ФОТО 2019\IMG-20190218-WA0016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005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Desktop\ДЛЯ АТТЕСТАЦИИ\Приложения к проекту\ФОТО 2019\IMG-20190218-WA0017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28662" y="6072206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АКЦИЯ «СОГРЕЕМ ДЕРЕВО»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F:\труд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4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Сохраненное\РАБОТА\октябрь2018\IMG_20180925_1033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533199" cy="34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E:\Сохраненное\РАБОТА\октябрь2018\IMG_20180927_11512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50720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Сохраненное\РАБОТА\октябрь2018\IMG_20180927_11515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3836224"/>
            <a:ext cx="2266950" cy="302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Сохраненное\РАБОТА\октябрь2018\IMG_20180927_1151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85728"/>
            <a:ext cx="2445079" cy="325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42910" y="1"/>
            <a:ext cx="785818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ВЫСТАВКА «ПОДЕЛКИ ИЗ ПРИРОДНОГО МАТЕРИАЛА»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E:\Сохраненное\РАБОТА\ОПЫТЫ\Поделки\IMG_20181113_1631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0450" y="357166"/>
            <a:ext cx="6613550" cy="494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Сохраненное\РАБОТА\ОПЫТЫ\Поделки\IMG_20181113_1628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90"/>
            <a:ext cx="2613022" cy="288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Сохраненное\РАБОТА\ОПЫТЫ\Поделки\IMG_20181113_1627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772025"/>
            <a:ext cx="27813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E:\Сохраненное\РАБОТА\ОПЫТЫ\Поделки\IMG_20181113_16284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2852"/>
            <a:ext cx="221457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14546" y="0"/>
            <a:ext cx="69294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ВЫСТАВКА «БУДЕМ БЕРЕЧЬ РЕКИ МОРЯ И ОЗЕРА»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IMG_20181023_1714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757242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AeisTea\AppData\Local\Microsoft\Windows\Temporary Internet Files\Content.Word\IMG_20181023_1714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593216" y="3307215"/>
            <a:ext cx="3149600" cy="3951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85720" y="214290"/>
            <a:ext cx="742955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00FF"/>
                </a:solidFill>
                <a:latin typeface="Arial Black" pitchFamily="34" charset="0"/>
              </a:rPr>
              <a:t>РОДИТЕЛЬСКОЕ СОБРАНИЕ ЭКОЛОГИЧЕСКОЙ НАПРАВЛЕННОСТИ</a:t>
            </a:r>
            <a:endParaRPr lang="ru-RU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DSCN35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7929618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098680" y="6286520"/>
            <a:ext cx="294664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ОГОРОД НА ОКОШКЕ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Desktop\акция май детсад\IMG_20190527_0802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785818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214546" y="142852"/>
            <a:ext cx="442915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ОГОРОД НА ОКОШКЕ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IMG_28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57166"/>
            <a:ext cx="842968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0"/>
            <a:ext cx="84296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СЪЕМКА ГТРК НОВОСИБИРСК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«ЮНЫХ АГРАРИЕВ ВЫРАЩИВАЮТ С ДЕТСКОГО САДА»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-20190422-WA002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85728"/>
            <a:ext cx="7429544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14348" y="0"/>
            <a:ext cx="7429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</a:rPr>
              <a:t>СОБИРАЕМ КРЫШЕЧКИ ДЛЯ АКЦИИ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«Разноцветные крышечки» </a:t>
            </a:r>
            <a:endParaRPr lang="ru-RU" sz="1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C:\Users\AeisTea\AppData\Local\Microsoft\Windows\Temporary Internet Files\Content.Word\IMG_27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00042"/>
            <a:ext cx="807249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_20181001_1105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8" y="500042"/>
            <a:ext cx="764385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214290"/>
            <a:ext cx="82868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ПРОВОДИМ АКЦИЮ «ЗАЩИТИМ ПРИРОДУ ОТ МУСОРА»</a:t>
            </a:r>
            <a:endParaRPr lang="ru-RU" sz="2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E:\Сохраненное\РАБОТА\ОПЫТЫ\сбор семян\IMG_20181005_1049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00042"/>
            <a:ext cx="7572428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472" y="142852"/>
            <a:ext cx="7572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ГОТОВИМСЯ К АКЦИИ «САЛАТОВАЯ ЛЕНТОЧКА»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СОБИРАЕМ ОСЕНЬЮ СЕМЕНА КАЛЕНДУЛЫ</a:t>
            </a:r>
            <a:endParaRPr lang="ru-RU" sz="2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-20190416-WA003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4714908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AeisTea\AppData\Local\Microsoft\Windows\Temporary Internet Files\Content.Word\IMG-20190416-WA0031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214422"/>
            <a:ext cx="3857644" cy="547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71934" y="0"/>
            <a:ext cx="435771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ПРОВОДИМ АКЦИЮ «САЛАТОВАЯ ЛЕНТОЧКА» В ЦЕНТРЕ ГОРОДА ТОГУЧИНА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-20190301-WA0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28"/>
            <a:ext cx="8001056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8596" y="285728"/>
            <a:ext cx="800105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</a:rPr>
              <a:t>ОТКРЫТОЕ ЗАНЯТИЕ «КРАСАВИЦА КАРТОШКА»</a:t>
            </a:r>
            <a:endParaRPr lang="ru-RU" sz="2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E:\Сохраненное\РАБОТА\праздник осени первый снег\IMG_20181019_11204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7643866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00034" y="214290"/>
            <a:ext cx="76438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ЭКСПЕРИМЕНТИРОВАНИЕ В ОГОРОДЕ</a:t>
            </a:r>
            <a:endParaRPr lang="ru-RU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 descr="C:\Users\AeisTea\AppData\Local\Microsoft\Windows\Temporary Internet Files\Content.Word\IMG_20180919_1102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52"/>
            <a:ext cx="7929618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2910" y="6215082"/>
            <a:ext cx="78581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Arial Black" pitchFamily="34" charset="0"/>
              </a:rPr>
              <a:t>ОТКРЫТОЕ ЗАНЯТИЕ « УБОРКА УРОЖАЯ»</a:t>
            </a:r>
            <a:endParaRPr lang="ru-RU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E:\Сохраненное\РАБОТА\ОПЫТЫ\Проращиваем горох\IMG_20181112_1046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78581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107</Words>
  <PresentationFormat>Экран (4:3)</PresentationFormat>
  <Paragraphs>19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AeisTea</dc:creator>
  <cp:lastModifiedBy>оиосфыост</cp:lastModifiedBy>
  <cp:revision>41</cp:revision>
  <dcterms:created xsi:type="dcterms:W3CDTF">2019-05-24T04:13:41Z</dcterms:created>
  <dcterms:modified xsi:type="dcterms:W3CDTF">2021-12-25T05:18:50Z</dcterms:modified>
</cp:coreProperties>
</file>