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0440988" cy="7561263"/>
  <p:notesSz cx="6858000" cy="9144000"/>
  <p:defaultTextStyle>
    <a:defPPr>
      <a:defRPr lang="ru-RU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E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4" y="-96"/>
      </p:cViewPr>
      <p:guideLst>
        <p:guide orient="horz" pos="2382"/>
        <p:guide pos="32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5" y="2348894"/>
            <a:ext cx="887484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9" y="4284717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7" y="302802"/>
            <a:ext cx="2349223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858813"/>
            <a:ext cx="887484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49" y="1764295"/>
            <a:ext cx="461143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3" y="1764295"/>
            <a:ext cx="461143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692534"/>
            <a:ext cx="4613250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50" y="2397901"/>
            <a:ext cx="4613250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8" y="1692534"/>
            <a:ext cx="4615061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78" y="2397901"/>
            <a:ext cx="4615061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7" y="301051"/>
            <a:ext cx="5836802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292885"/>
            <a:ext cx="6264593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2"/>
            <a:ext cx="9396890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90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49" y="7008172"/>
            <a:ext cx="2436231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C44D8-A2A1-4FC7-84B0-A1860F8EE1AC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38" y="7008172"/>
            <a:ext cx="3306313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08" y="7008172"/>
            <a:ext cx="2436231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F62AB-15E4-47B7-A4AE-D6CB274E97F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AeisTea\Desktop\рисунки ксюша\img30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0440988" cy="756126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8396" y="280169"/>
            <a:ext cx="321471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Хвалите ребенка, радуйтесь его результатам, связанным с положительной отметкой. Ваш ребёнок нуждается в похвале и поддержке, особенно когда испытывает какие-то трудности. Не забывайте хвалить ребёнка не только за удачи, но и за старания.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Помогайте ребёнку в выполнении домашнего задания только в том случае, если он в этом нуждается.</a:t>
            </a:r>
          </a:p>
          <a:p>
            <a:pPr algn="just"/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 Не пытайтесь выполнять задание за своего ребёнка, лучше пусть он вообще не сделает домашние задание, чем сделаете его вы.</a:t>
            </a:r>
          </a:p>
          <a:p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За одно занятие не следует давать больше 2-5 упражнений (в зависимости от индивидуальных возможностей ребёнка, не следует торопить ребёнка во время выполнения заданий.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Продолжительность одного занятия может составлять от 10 минут и не должна быть больше 15- 20 минут.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7420" y="137293"/>
            <a:ext cx="3357586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видите, что ваш ребёнок испытывает затруднения с подготовкой домашних заданий или вам что-либо непонятно по его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то проконсультируйтесь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учителем-логопедом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 этому поводу.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Занятие начинайте с более простых, посильных для ребёнка заданий, усложняйте постепенно, не торопите его, дайте время подумать.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Главные помощники при выполнении домашнего задания с ребёнком - терпение, выдержка, доброжелательность; резкий тон и раздражение недопустимы.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Если вы заметили, что у ребенка пропал интерес к занятию, прекратите его, возобновив снова спустя некоторое время.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стремитесь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торопитесь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ребёнка всему и сразу, осваивайте каждое задание постепенно, только когда освоено предыдущее, переходите к следующему.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Не заостряйте внимание ребенка на недостатках его речи.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Речь родителя (родителей) должна быть образцом для ребенка, ведь ваша речь и речь всех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членов семьи - это первый образец, которому подражает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ребенок.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 - первые учителя родного языка для своего ребенка! 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Семья - первая школа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AeisTea\Desktop\рисунки ксюша\i (10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7948" y="708797"/>
            <a:ext cx="264320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220758" y="208731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МКДОУ Тогучинского района «Тогучинский детский сад №1»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20758" y="2351871"/>
            <a:ext cx="32202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080EF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РЕКОМЕНДАЦИИ </a:t>
            </a:r>
          </a:p>
          <a:p>
            <a:pPr algn="ctr"/>
            <a:r>
              <a:rPr lang="ru-RU" sz="2400" b="1" cap="none" spc="50" dirty="0" smtClean="0">
                <a:ln w="11430"/>
                <a:solidFill>
                  <a:srgbClr val="080EF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ВЫПОЛНЕНИЮ ДОМАШНИХ </a:t>
            </a:r>
          </a:p>
          <a:p>
            <a:pPr algn="ctr"/>
            <a:r>
              <a:rPr lang="ru-RU" sz="2400" b="1" cap="none" spc="50" dirty="0" smtClean="0">
                <a:ln w="11430"/>
                <a:solidFill>
                  <a:srgbClr val="080EF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ЗАДАНИЙ ЛОГОПЕДА</a:t>
            </a:r>
            <a:endParaRPr lang="ru-RU" sz="2400" b="1" cap="none" spc="50" dirty="0">
              <a:ln w="11430"/>
              <a:solidFill>
                <a:srgbClr val="080EF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Рисунок 7" descr="C:\Users\AeisTea\Desktop\рисунки ксюша\1195495_1.jp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6510" y="3852069"/>
            <a:ext cx="271464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eisTea\Desktop\рисунки ксюша\8nf6ISmWJEI.jpg"/>
          <p:cNvPicPr/>
          <p:nvPr/>
        </p:nvPicPr>
        <p:blipFill>
          <a:blip r:embed="rId5" cstate="print"/>
          <a:srcRect l="13002" t="11552" r="22121" b="16379"/>
          <a:stretch>
            <a:fillRect/>
          </a:stretch>
        </p:blipFill>
        <p:spPr bwMode="auto">
          <a:xfrm>
            <a:off x="434148" y="3566317"/>
            <a:ext cx="271464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292196" y="6566713"/>
            <a:ext cx="3000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Выполнила: учитель –логопед Глебова Т.С.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C:\Users\AeisTea\Desktop\рисунки ксюша\i (11).jpg"/>
          <p:cNvPicPr/>
          <p:nvPr/>
        </p:nvPicPr>
        <p:blipFill>
          <a:blip r:embed="rId6" cstate="print"/>
          <a:srcRect l="3818" t="7662" r="2189" b="20432"/>
          <a:stretch>
            <a:fillRect/>
          </a:stretch>
        </p:blipFill>
        <p:spPr bwMode="auto">
          <a:xfrm>
            <a:off x="7863700" y="5995209"/>
            <a:ext cx="221457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eisTea\Desktop\рисунки ксюша\img30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0440988" cy="7561263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" y="137293"/>
            <a:ext cx="3370699" cy="7026761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Теперь ваши дети  посещают логопедическую группу  детского дошкольного учреждения. А это значит, что помимо основной программы детского сада, они будут дополнительно  проходить обучение, которое включает в себя коррекционные задачи.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Логопедические       занятия 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 коррекции нарушений звукопроизношения  проводятся два раза в неделю –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индивидуально,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зависимости от сложности речевого нарушения.       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Все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исключительно в игровой форме, каждый раз принимая  разные формы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мы соревнуемся, составляем рассказ или сочиняем сказку, отправляемся в волшебное путешествие и т.п…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 При таком подходе, ребенок с удовольствием занимается этим нелегким трудом – артикуляционной гимнастикой и постановкой звука.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Кроме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того, логопедом  проводятся 2 раза в неделю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 подгруппами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на которых дети учатся работать сплоченно,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дружно, коллективно.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AeisTea\Desktop\рисунки ксюша\576789.jpg"/>
          <p:cNvPicPr/>
          <p:nvPr/>
        </p:nvPicPr>
        <p:blipFill>
          <a:blip r:embed="rId3" cstate="print"/>
          <a:srcRect l="9897" r="9831" b="26395"/>
          <a:stretch>
            <a:fillRect/>
          </a:stretch>
        </p:blipFill>
        <p:spPr bwMode="auto">
          <a:xfrm>
            <a:off x="1219966" y="6209523"/>
            <a:ext cx="2071702" cy="120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05982" y="137293"/>
            <a:ext cx="3286148" cy="76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Для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успешного исправления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речи детей мне просто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необходима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будет помощь вас,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родителей!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ПОМНИТЕ!!!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Результативность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коррекционной помощи ребенку зависит от степени заинтересованности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участия Вас, родителей,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исправлении речи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Важная роль в сотрудничестве родителей и учителя-логопеда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отводится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домашним заданиям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закрепление пройденного материала и освоения ребенком артикуляционных упражнений.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Очень часто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родители спрашивают: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«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Зачем нужны домашние логопедические задания, если ребенок, итак занимается с логопедом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?».</a:t>
            </a:r>
          </a:p>
          <a:p>
            <a:pPr algn="just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роль родителей в исправлении речевой патологии заключается в том, что, используя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предложенный логопедом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материал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занятий дома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они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помогают закреплять ребенку полученные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логопедических занятиях речевые умения и навыки не только при выполнении заданий в тетрадях, но и в свободном речевом общении: во время игр, прогулок, экскурсий,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есть в повседневной жизни.</a:t>
            </a:r>
          </a:p>
          <a:p>
            <a:pPr algn="just"/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35006" y="137293"/>
            <a:ext cx="335758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80EF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конце каждой недели Ваш ребенок будет получать домашнее задание  на дом.  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Вам, уважаемые родители, при выполнении домашних заданий следует соблюдать ряд условий:</a:t>
            </a:r>
          </a:p>
          <a:p>
            <a:pPr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Принуждать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ребёнка заниматься нельзя! Занятия лучше проводить в игровой форме. Пусть выполнение домашних заданий станет для ребенка игрой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2. Подготовьте ребёнку удобное место для занятий, достаточно и правильно освещённое.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Правильно выбирайте время для занятий.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4. Проверьте, правильно ли ваш ребёнок сидит, кладёт тетрадь, держит ручку или карандаш.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5. Перед началом любой работы внимательно прочитайте задание, обсудите и проговорите с ребёнком его выполнение.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6. Артикуляционную гимнастику выполняйте перед зеркалом.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7. Формируйте положительную мотивацию выполнения домашнего задания, его дальнейшую перспективу.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8. Поощряйте своего ребёнка за хорошо выполненное домашнее задание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C:\Users\AeisTea\Desktop\рисунки ксюша\img4 (1).jpg"/>
          <p:cNvPicPr/>
          <p:nvPr/>
        </p:nvPicPr>
        <p:blipFill>
          <a:blip r:embed="rId4" cstate="print"/>
          <a:srcRect l="6269" t="5346" r="2956" b="11006"/>
          <a:stretch>
            <a:fillRect/>
          </a:stretch>
        </p:blipFill>
        <p:spPr bwMode="auto">
          <a:xfrm>
            <a:off x="5220494" y="4137821"/>
            <a:ext cx="12144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eisTea\Desktop\рисунки ксюша\1f4864f3-a9f7-44ed-96f0-b3f2a0d22e90.jpeg"/>
          <p:cNvPicPr/>
          <p:nvPr/>
        </p:nvPicPr>
        <p:blipFill>
          <a:blip r:embed="rId5" cstate="print"/>
          <a:srcRect l="19967" t="8665" r="20937" b="43677"/>
          <a:stretch>
            <a:fillRect/>
          </a:stretch>
        </p:blipFill>
        <p:spPr bwMode="auto">
          <a:xfrm>
            <a:off x="7720824" y="2351871"/>
            <a:ext cx="185738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664</Words>
  <Application>Microsoft Office PowerPoint</Application>
  <PresentationFormat>Произвольный</PresentationFormat>
  <Paragraphs>65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AeisTea</dc:creator>
  <cp:lastModifiedBy>AeisTea</cp:lastModifiedBy>
  <cp:revision>16</cp:revision>
  <dcterms:created xsi:type="dcterms:W3CDTF">2021-01-23T14:21:45Z</dcterms:created>
  <dcterms:modified xsi:type="dcterms:W3CDTF">2021-01-31T05:04:18Z</dcterms:modified>
</cp:coreProperties>
</file>