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9" r:id="rId3"/>
    <p:sldId id="272" r:id="rId4"/>
    <p:sldId id="270" r:id="rId5"/>
    <p:sldId id="271" r:id="rId6"/>
    <p:sldId id="273" r:id="rId7"/>
    <p:sldId id="261" r:id="rId8"/>
    <p:sldId id="266" r:id="rId9"/>
    <p:sldId id="267" r:id="rId10"/>
    <p:sldId id="268" r:id="rId11"/>
    <p:sldId id="269" r:id="rId12"/>
    <p:sldId id="262" r:id="rId13"/>
    <p:sldId id="260" r:id="rId14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9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6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6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5" y="2046818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5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8" y="2046818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8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9" y="364070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6" y="364073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9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4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5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47465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14422" y="285721"/>
            <a:ext cx="5000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МКДОУ Тогучинский детский сад № 1, 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50" y="3500430"/>
            <a:ext cx="5214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Отчет по акции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</a:rPr>
              <a:t>«От чистого истока, я начинаю путь»</a:t>
            </a:r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рамках проекта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«Экологический десант»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1810" y="7286644"/>
            <a:ext cx="36433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Работу выполнили: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Обучающиеся   МКДОУ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Тогучинский детский сад № 1, группа «Подсолнушки»</a:t>
            </a:r>
          </a:p>
          <a:p>
            <a:r>
              <a:rPr lang="ru-RU" sz="1600" b="1" u="sng" dirty="0" smtClean="0"/>
              <a:t>Воспитатели:</a:t>
            </a:r>
            <a:endParaRPr lang="ru-RU" sz="1600" b="1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Глебова Татьяна Сергеевна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Гартман Наталья Викторовна</a:t>
            </a:r>
          </a:p>
        </p:txBody>
      </p:sp>
      <p:pic>
        <p:nvPicPr>
          <p:cNvPr id="8" name="Рисунок 7" descr="C:\Users\AeisTea\AppData\Local\Microsoft\Windows\Temporary Internet Files\Content.Word\IMG_20190527_1158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4" y="5000628"/>
            <a:ext cx="3357562" cy="224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AppData\Local\Microsoft\Windows\Temporary Internet Files\Content.Word\IMG_20190523_1008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6" y="642910"/>
            <a:ext cx="2341378" cy="330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23_101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94" y="428596"/>
            <a:ext cx="2867616" cy="372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eisTea\AppData\Local\Microsoft\Windows\Temporary Internet Files\Content.Word\IMG_20190523_1018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94" y="4286248"/>
            <a:ext cx="5297483" cy="452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AppData\Local\Microsoft\Windows\Temporary Internet Files\Content.Word\IMG_20190523_1023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500034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-20190524-WA000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80" y="4643438"/>
            <a:ext cx="5940425" cy="41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AppData\Local\Microsoft\Windows\Temporary Internet Files\Content.Word\IMG_20190523_1023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22" y="285720"/>
            <a:ext cx="500066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23_1026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84" y="4429124"/>
            <a:ext cx="5072098" cy="381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46" y="8358214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Собранный в ходе акции мусор мы отнесли в мусорные баки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ds02.infourok.ru/uploads/ex/003c/0001e883-e98cd6ed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-1"/>
            <a:ext cx="6857999" cy="9144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30" y="879205"/>
            <a:ext cx="1857388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ВЫВОД: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72" y="3714746"/>
            <a:ext cx="142876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2918" y="1340805"/>
            <a:ext cx="5572164" cy="563230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          Мы думаем, что принимая  участие в этом проекте мы дали возможность нашим воспитанникам стать взрослыми, быть ответственными за порученное дело, с которым они с удовольствием справились и при выполнении которого они не только трудились, но и получали удовольствие. 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          А ребята своим примером показали, что и они могут внести свой вклад в</a:t>
            </a:r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 сохранение природы нашего края,  и тоже могут оказать посильную помощь, что бы делать ее чище и красивее</a:t>
            </a:r>
          </a:p>
          <a:p>
            <a:pPr algn="just"/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          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Мы надеемся, что наши старания не пройдут даром, и наши воспитанники  будут бережно относиться к тому, что нас окружает, и постараются сохранить природу нашего края в первозданном виде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56" y="7143770"/>
            <a:ext cx="5286412" cy="1477317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Главное правило: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люди, уважайте законы природы, дружите с природой,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не забывайте,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человек — частица ее!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56" y="6550284"/>
            <a:ext cx="5429288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А В ЗАВЕРШЕНИИ СВОЕГО ПРОЕКТА,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</a:rPr>
              <a:t> МЫ ХОТИМ ВАМ СКАЗАТЬ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9" y="219778"/>
            <a:ext cx="4365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13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785794" y="285723"/>
            <a:ext cx="5643602" cy="8125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Воспитание экологического мировоззрения, любви и бережного отношения к родной природе.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Задачи этого проекта:</a:t>
            </a:r>
            <a:endParaRPr lang="ru-RU" sz="1400" b="1" u="sng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Показать участникам проекта, что они тоже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ответственны за все живое, что окружает нас, и поэтому должны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бережно относиться к природе.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-Воспитывать у обучающихся бережное отношение к природе;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-очистка от травы и мусора экспериментального  участка (огород) на территории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МКДОУ Тогучинский детский сад № 1 (корпус 2)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-очистка от мусора природных территорий города Тогучина (пешеходная дорожка между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Тогучинской средней школой №1</a:t>
            </a:r>
            <a:r>
              <a:rPr lang="ru-RU" sz="1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 РАйНО.)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b="1" i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i="1" dirty="0" smtClean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Участники акции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принять участие в акции могут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желающие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воспитанники группы «Подсолнушки».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Сроки проведения акции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с 29 апреля по 25 мая  2019 года</a:t>
            </a:r>
            <a:r>
              <a:rPr lang="ru-RU" sz="1600" b="1" i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28670" y="4857753"/>
            <a:ext cx="5286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9000" y="1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3</a:t>
            </a:r>
            <a:endParaRPr lang="ru-RU" sz="1400" b="1" dirty="0"/>
          </a:p>
        </p:txBody>
      </p:sp>
      <p:pic>
        <p:nvPicPr>
          <p:cNvPr id="9" name="Рисунок 8" descr="http://eko-raduga.ucoz.ru/1290616540_p1019737-2_kopij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8" y="3571869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AppData\Local\Microsoft\Windows\Temporary Internet Files\Content.Word\IMG_20190527_1115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70" y="1071538"/>
            <a:ext cx="5470542" cy="745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71546" y="285720"/>
            <a:ext cx="528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Растет трава густая,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Не виден огород,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Оденем мы перчатки,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</a:rPr>
              <a:t>Спасем наш огород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AppData\Local\Microsoft\Windows\Temporary Internet Files\Content.Word\IMG_20190527_1118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" y="613441"/>
            <a:ext cx="5940425" cy="791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Рисунок 4" descr="C:\Users\AeisTea\Desktop\акция май детсад\IMG_20190527_1129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4357686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27_1129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22" y="214282"/>
            <a:ext cx="44291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1" descr="C:\Users\AeisTea\AppData\Local\Microsoft\Windows\Temporary Internet Files\Content.Word\IMG_20190527_1158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428596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28_1718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26" y="4786314"/>
            <a:ext cx="3357586" cy="421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2984" y="4929190"/>
            <a:ext cx="46434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Территория очищена от сорняков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2" descr="C:\Users\AeisTea\Desktop\акция май детсад\IMG_20190523_101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642910"/>
            <a:ext cx="557216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4422" y="21428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Так выглядела эта тропинка до начала акции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56" y="4929190"/>
            <a:ext cx="56436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Валялись пластиковые бутылки, окурки, стекла, бумага и т.д.</a:t>
            </a:r>
            <a:endParaRPr lang="ru-RU" sz="1400" b="1" dirty="0"/>
          </a:p>
        </p:txBody>
      </p:sp>
      <p:pic>
        <p:nvPicPr>
          <p:cNvPr id="8" name="Рисунок 7" descr="C:\Users\AeisTea\Desktop\акция май детсад\IMG_20190523_1005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8" y="6143636"/>
            <a:ext cx="3429024" cy="263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eisTea\Desktop\акция май детсад\IMG_20190523_101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84" y="5214942"/>
            <a:ext cx="2281693" cy="171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eisTea\Desktop\акция май детсад\IMG_20190523_1006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4" y="6143636"/>
            <a:ext cx="3500131" cy="262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70" y="142844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И вот солнечным деньком мы вооружились перчатками и пакетом и пошли на акцию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5" name="Рисунок 4" descr="C:\Users\AeisTea\Desktop\акция май детсад\IMG_20190523_1006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4357686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90523_100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8" y="785786"/>
            <a:ext cx="5940425" cy="445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if-kartinki.ru/fony/fony_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57232" y="214282"/>
            <a:ext cx="5429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собирали мусор в мешок. Мешок быстро наполнялся от собранного мусора (банок, пластиковых бутылок, различных упаковок и т.д.)</a:t>
            </a:r>
            <a:endParaRPr lang="ru-RU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AeisTea\AppData\Local\Microsoft\Windows\Temporary Internet Files\Content.Word\IMG_20190523_100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70" y="1142976"/>
            <a:ext cx="5470542" cy="73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394</Words>
  <PresentationFormat>Экран (4:3)</PresentationFormat>
  <Paragraphs>61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AeisTea</dc:creator>
  <cp:lastModifiedBy>AeisTea</cp:lastModifiedBy>
  <cp:revision>35</cp:revision>
  <dcterms:created xsi:type="dcterms:W3CDTF">2019-05-27T12:11:48Z</dcterms:created>
  <dcterms:modified xsi:type="dcterms:W3CDTF">2019-05-30T03:45:33Z</dcterms:modified>
</cp:coreProperties>
</file>