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7.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9.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10.xml" ContentType="application/vnd.openxmlformats-officedocument.theme+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theme/theme11.xml" ContentType="application/vnd.openxmlformats-officedocument.theme+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2.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theme/theme13.xml" ContentType="application/vnd.openxmlformats-officedocument.theme+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6" r:id="rId3"/>
    <p:sldMasterId id="2147483700" r:id="rId4"/>
    <p:sldMasterId id="2147483714" r:id="rId5"/>
    <p:sldMasterId id="2147483726" r:id="rId6"/>
    <p:sldMasterId id="2147483738" r:id="rId7"/>
    <p:sldMasterId id="2147483752" r:id="rId8"/>
    <p:sldMasterId id="2147483764" r:id="rId9"/>
    <p:sldMasterId id="2147483776" r:id="rId10"/>
    <p:sldMasterId id="2147483788" r:id="rId11"/>
    <p:sldMasterId id="2147483802" r:id="rId12"/>
    <p:sldMasterId id="2147483815" r:id="rId13"/>
    <p:sldMasterId id="2147483829" r:id="rId14"/>
  </p:sldMasterIdLst>
  <p:notesMasterIdLst>
    <p:notesMasterId r:id="rId65"/>
  </p:notesMasterIdLst>
  <p:sldIdLst>
    <p:sldId id="277" r:id="rId15"/>
    <p:sldId id="278" r:id="rId16"/>
    <p:sldId id="279" r:id="rId17"/>
    <p:sldId id="257" r:id="rId18"/>
    <p:sldId id="310" r:id="rId19"/>
    <p:sldId id="280" r:id="rId20"/>
    <p:sldId id="295" r:id="rId21"/>
    <p:sldId id="299" r:id="rId22"/>
    <p:sldId id="307" r:id="rId23"/>
    <p:sldId id="296" r:id="rId24"/>
    <p:sldId id="308" r:id="rId25"/>
    <p:sldId id="309" r:id="rId26"/>
    <p:sldId id="281" r:id="rId27"/>
    <p:sldId id="282" r:id="rId28"/>
    <p:sldId id="283" r:id="rId29"/>
    <p:sldId id="287" r:id="rId30"/>
    <p:sldId id="284" r:id="rId31"/>
    <p:sldId id="285" r:id="rId32"/>
    <p:sldId id="261" r:id="rId33"/>
    <p:sldId id="263" r:id="rId34"/>
    <p:sldId id="290" r:id="rId35"/>
    <p:sldId id="289" r:id="rId36"/>
    <p:sldId id="258" r:id="rId37"/>
    <p:sldId id="266" r:id="rId38"/>
    <p:sldId id="291" r:id="rId39"/>
    <p:sldId id="288" r:id="rId40"/>
    <p:sldId id="260" r:id="rId41"/>
    <p:sldId id="262" r:id="rId42"/>
    <p:sldId id="265" r:id="rId43"/>
    <p:sldId id="268" r:id="rId44"/>
    <p:sldId id="269" r:id="rId45"/>
    <p:sldId id="292" r:id="rId46"/>
    <p:sldId id="293" r:id="rId47"/>
    <p:sldId id="294" r:id="rId48"/>
    <p:sldId id="297" r:id="rId49"/>
    <p:sldId id="298" r:id="rId50"/>
    <p:sldId id="270" r:id="rId51"/>
    <p:sldId id="271" r:id="rId52"/>
    <p:sldId id="273" r:id="rId53"/>
    <p:sldId id="272" r:id="rId54"/>
    <p:sldId id="274" r:id="rId55"/>
    <p:sldId id="275" r:id="rId56"/>
    <p:sldId id="276" r:id="rId57"/>
    <p:sldId id="300" r:id="rId58"/>
    <p:sldId id="305" r:id="rId59"/>
    <p:sldId id="304" r:id="rId60"/>
    <p:sldId id="302" r:id="rId61"/>
    <p:sldId id="303" r:id="rId62"/>
    <p:sldId id="306" r:id="rId63"/>
    <p:sldId id="311" r:id="rId6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82754" autoAdjust="0"/>
  </p:normalViewPr>
  <p:slideViewPr>
    <p:cSldViewPr>
      <p:cViewPr>
        <p:scale>
          <a:sx n="83" d="100"/>
          <a:sy n="83" d="100"/>
        </p:scale>
        <p:origin x="-996" y="23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slide" Target="slides/slide33.xml"/><Relationship Id="rId50" Type="http://schemas.openxmlformats.org/officeDocument/2006/relationships/slide" Target="slides/slide36.xml"/><Relationship Id="rId55" Type="http://schemas.openxmlformats.org/officeDocument/2006/relationships/slide" Target="slides/slide41.xml"/><Relationship Id="rId63" Type="http://schemas.openxmlformats.org/officeDocument/2006/relationships/slide" Target="slides/slide49.xml"/><Relationship Id="rId68"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2.xml"/><Relationship Id="rId29"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slide" Target="slides/slide39.xml"/><Relationship Id="rId58" Type="http://schemas.openxmlformats.org/officeDocument/2006/relationships/slide" Target="slides/slide44.xml"/><Relationship Id="rId66"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slide" Target="slides/slide43.xml"/><Relationship Id="rId61" Type="http://schemas.openxmlformats.org/officeDocument/2006/relationships/slide" Target="slides/slide47.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slide" Target="slides/slide46.xml"/><Relationship Id="rId65"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slide" Target="slides/slide42.xml"/><Relationship Id="rId64" Type="http://schemas.openxmlformats.org/officeDocument/2006/relationships/slide" Target="slides/slide50.xml"/><Relationship Id="rId69"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37.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slide" Target="slides/slide45.xml"/><Relationship Id="rId67" Type="http://schemas.openxmlformats.org/officeDocument/2006/relationships/viewProps" Target="viewProps.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slide" Target="slides/slide40.xml"/><Relationship Id="rId62"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D01061-5731-4D9E-BE24-B2ED362B81D4}" type="datetimeFigureOut">
              <a:rPr lang="ru-RU" smtClean="0"/>
              <a:t>22.10.2020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89E1CB-90AA-4746-AA98-31A22B525666}" type="slidenum">
              <a:rPr lang="ru-RU" smtClean="0"/>
              <a:t>‹#›</a:t>
            </a:fld>
            <a:endParaRPr lang="ru-RU"/>
          </a:p>
        </p:txBody>
      </p:sp>
    </p:spTree>
    <p:extLst>
      <p:ext uri="{BB962C8B-B14F-4D97-AF65-F5344CB8AC3E}">
        <p14:creationId xmlns:p14="http://schemas.microsoft.com/office/powerpoint/2010/main" val="4248984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Ctr="0" compatLnSpc="1">
            <a:prstTxWarp prst="textNoShape">
              <a:avLst/>
            </a:prstTxWarp>
          </a:bodyPr>
          <a:lstStyle>
            <a:lvl1pPr eaLnBrk="0" hangingPunct="0">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a:solidFill>
                  <a:schemeClr val="tx1"/>
                </a:solidFill>
                <a:latin typeface="Arial" charset="0"/>
              </a:defRPr>
            </a:lvl1pPr>
            <a:lvl2pPr marL="742950" indent="-285750" eaLnBrk="0" hangingPunct="0">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a:solidFill>
                  <a:schemeClr val="tx1"/>
                </a:solidFill>
                <a:latin typeface="Arial" charset="0"/>
              </a:defRPr>
            </a:lvl2pPr>
            <a:lvl3pPr marL="1143000" indent="-228600" eaLnBrk="0" hangingPunct="0">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a:solidFill>
                  <a:schemeClr val="tx1"/>
                </a:solidFill>
                <a:latin typeface="Arial" charset="0"/>
              </a:defRPr>
            </a:lvl3pPr>
            <a:lvl4pPr marL="1600200" indent="-228600" eaLnBrk="0" hangingPunct="0">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a:solidFill>
                  <a:schemeClr val="tx1"/>
                </a:solidFill>
                <a:latin typeface="Arial" charset="0"/>
              </a:defRPr>
            </a:lvl4pPr>
            <a:lvl5pPr marL="2057400" indent="-228600" eaLnBrk="0" hangingPunct="0">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a:solidFill>
                  <a:schemeClr val="tx1"/>
                </a:solidFill>
                <a:latin typeface="Arial" charset="0"/>
              </a:defRPr>
            </a:lvl5pPr>
            <a:lvl6pPr marL="2514600" indent="-228600" eaLnBrk="0" fontAlgn="base" hangingPunct="0">
              <a:spcBef>
                <a:spcPct val="0"/>
              </a:spcBef>
              <a:spcAft>
                <a:spcPct val="0"/>
              </a:spcAft>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a:solidFill>
                  <a:schemeClr val="tx1"/>
                </a:solidFill>
                <a:latin typeface="Arial" charset="0"/>
              </a:defRPr>
            </a:lvl6pPr>
            <a:lvl7pPr marL="2971800" indent="-228600" eaLnBrk="0" fontAlgn="base" hangingPunct="0">
              <a:spcBef>
                <a:spcPct val="0"/>
              </a:spcBef>
              <a:spcAft>
                <a:spcPct val="0"/>
              </a:spcAft>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a:solidFill>
                  <a:schemeClr val="tx1"/>
                </a:solidFill>
                <a:latin typeface="Arial" charset="0"/>
              </a:defRPr>
            </a:lvl7pPr>
            <a:lvl8pPr marL="3429000" indent="-228600" eaLnBrk="0" fontAlgn="base" hangingPunct="0">
              <a:spcBef>
                <a:spcPct val="0"/>
              </a:spcBef>
              <a:spcAft>
                <a:spcPct val="0"/>
              </a:spcAft>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a:solidFill>
                  <a:schemeClr val="tx1"/>
                </a:solidFill>
                <a:latin typeface="Arial" charset="0"/>
              </a:defRPr>
            </a:lvl8pPr>
            <a:lvl9pPr marL="3886200" indent="-228600" eaLnBrk="0" fontAlgn="base" hangingPunct="0">
              <a:spcBef>
                <a:spcPct val="0"/>
              </a:spcBef>
              <a:spcAft>
                <a:spcPct val="0"/>
              </a:spcAft>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a:solidFill>
                  <a:schemeClr val="tx1"/>
                </a:solidFill>
                <a:latin typeface="Arial" charset="0"/>
              </a:defRPr>
            </a:lvl9pPr>
          </a:lstStyle>
          <a:p>
            <a:pPr eaLnBrk="1" hangingPunct="1"/>
            <a:fld id="{31909C39-7BF5-43CD-9878-8976E33962CA}" type="slidenum">
              <a:rPr lang="ru-RU">
                <a:solidFill>
                  <a:srgbClr val="000000"/>
                </a:solidFill>
                <a:latin typeface="Times New Roman" pitchFamily="18" charset="0"/>
                <a:ea typeface="MS Gothic" pitchFamily="49" charset="-128"/>
              </a:rPr>
              <a:pPr eaLnBrk="1" hangingPunct="1"/>
              <a:t>32</a:t>
            </a:fld>
            <a:endParaRPr lang="ru-RU">
              <a:solidFill>
                <a:srgbClr val="000000"/>
              </a:solidFill>
              <a:latin typeface="Times New Roman" pitchFamily="18" charset="0"/>
              <a:ea typeface="MS Gothic" pitchFamily="49" charset="-128"/>
            </a:endParaRPr>
          </a:p>
        </p:txBody>
      </p:sp>
      <p:sp>
        <p:nvSpPr>
          <p:cNvPr id="96259" name="Text Box 1"/>
          <p:cNvSpPr txBox="1">
            <a:spLocks noChangeArrowheads="1"/>
          </p:cNvSpPr>
          <p:nvPr/>
        </p:nvSpPr>
        <p:spPr bwMode="auto">
          <a:xfrm>
            <a:off x="1003300" y="695325"/>
            <a:ext cx="4849813" cy="3427413"/>
          </a:xfrm>
          <a:prstGeom prst="rect">
            <a:avLst/>
          </a:prstGeom>
          <a:solidFill>
            <a:srgbClr val="FFFFFF"/>
          </a:solidFill>
          <a:ln w="9360">
            <a:solidFill>
              <a:srgbClr val="000000"/>
            </a:solidFill>
            <a:miter lim="800000"/>
            <a:headEnd/>
            <a:tailEnd/>
          </a:ln>
        </p:spPr>
        <p:txBody>
          <a:bodyPr wrap="none" lIns="80165" tIns="40083" rIns="80165" bIns="40083" anchor="ctr"/>
          <a:lstStyle>
            <a:lvl1pPr defTabSz="393700" eaLnBrk="0" hangingPunct="0">
              <a:defRPr>
                <a:solidFill>
                  <a:schemeClr val="tx1"/>
                </a:solidFill>
                <a:latin typeface="Arial" charset="0"/>
              </a:defRPr>
            </a:lvl1pPr>
            <a:lvl2pPr marL="742950" indent="-285750" defTabSz="393700" eaLnBrk="0" hangingPunct="0">
              <a:defRPr>
                <a:solidFill>
                  <a:schemeClr val="tx1"/>
                </a:solidFill>
                <a:latin typeface="Arial" charset="0"/>
              </a:defRPr>
            </a:lvl2pPr>
            <a:lvl3pPr marL="1143000" indent="-228600" defTabSz="393700" eaLnBrk="0" hangingPunct="0">
              <a:defRPr>
                <a:solidFill>
                  <a:schemeClr val="tx1"/>
                </a:solidFill>
                <a:latin typeface="Arial" charset="0"/>
              </a:defRPr>
            </a:lvl3pPr>
            <a:lvl4pPr marL="1600200" indent="-228600" defTabSz="393700" eaLnBrk="0" hangingPunct="0">
              <a:defRPr>
                <a:solidFill>
                  <a:schemeClr val="tx1"/>
                </a:solidFill>
                <a:latin typeface="Arial" charset="0"/>
              </a:defRPr>
            </a:lvl4pPr>
            <a:lvl5pPr marL="2057400" indent="-228600" defTabSz="393700" eaLnBrk="0" hangingPunct="0">
              <a:defRPr>
                <a:solidFill>
                  <a:schemeClr val="tx1"/>
                </a:solidFill>
                <a:latin typeface="Arial" charset="0"/>
              </a:defRPr>
            </a:lvl5pPr>
            <a:lvl6pPr marL="2514600" indent="-228600" defTabSz="393700" eaLnBrk="0" fontAlgn="base" hangingPunct="0">
              <a:spcBef>
                <a:spcPct val="0"/>
              </a:spcBef>
              <a:spcAft>
                <a:spcPct val="0"/>
              </a:spcAft>
              <a:defRPr>
                <a:solidFill>
                  <a:schemeClr val="tx1"/>
                </a:solidFill>
                <a:latin typeface="Arial" charset="0"/>
              </a:defRPr>
            </a:lvl6pPr>
            <a:lvl7pPr marL="2971800" indent="-228600" defTabSz="393700" eaLnBrk="0" fontAlgn="base" hangingPunct="0">
              <a:spcBef>
                <a:spcPct val="0"/>
              </a:spcBef>
              <a:spcAft>
                <a:spcPct val="0"/>
              </a:spcAft>
              <a:defRPr>
                <a:solidFill>
                  <a:schemeClr val="tx1"/>
                </a:solidFill>
                <a:latin typeface="Arial" charset="0"/>
              </a:defRPr>
            </a:lvl7pPr>
            <a:lvl8pPr marL="3429000" indent="-228600" defTabSz="393700" eaLnBrk="0" fontAlgn="base" hangingPunct="0">
              <a:spcBef>
                <a:spcPct val="0"/>
              </a:spcBef>
              <a:spcAft>
                <a:spcPct val="0"/>
              </a:spcAft>
              <a:defRPr>
                <a:solidFill>
                  <a:schemeClr val="tx1"/>
                </a:solidFill>
                <a:latin typeface="Arial" charset="0"/>
              </a:defRPr>
            </a:lvl8pPr>
            <a:lvl9pPr marL="3886200" indent="-228600" defTabSz="393700" eaLnBrk="0" fontAlgn="base" hangingPunct="0">
              <a:spcBef>
                <a:spcPct val="0"/>
              </a:spcBef>
              <a:spcAft>
                <a:spcPct val="0"/>
              </a:spcAft>
              <a:defRPr>
                <a:solidFill>
                  <a:schemeClr val="tx1"/>
                </a:solidFill>
                <a:latin typeface="Arial" charset="0"/>
              </a:defRPr>
            </a:lvl9pPr>
          </a:lstStyle>
          <a:p>
            <a:pPr eaLnBrk="1" fontAlgn="base">
              <a:lnSpc>
                <a:spcPct val="93000"/>
              </a:lnSpc>
              <a:spcBef>
                <a:spcPct val="0"/>
              </a:spcBef>
              <a:spcAft>
                <a:spcPct val="0"/>
              </a:spcAft>
              <a:buClr>
                <a:srgbClr val="000000"/>
              </a:buClr>
              <a:buSzPct val="100000"/>
            </a:pPr>
            <a:endParaRPr lang="ru-RU" smtClean="0">
              <a:solidFill>
                <a:srgbClr val="FFFFFF"/>
              </a:solidFill>
              <a:ea typeface="MS Gothic" pitchFamily="49" charset="-128"/>
            </a:endParaRPr>
          </a:p>
        </p:txBody>
      </p:sp>
      <p:sp>
        <p:nvSpPr>
          <p:cNvPr id="96260" name="Rectangle 2"/>
          <p:cNvSpPr>
            <a:spLocks noGrp="1" noChangeArrowheads="1"/>
          </p:cNvSpPr>
          <p:nvPr>
            <p:ph type="body"/>
          </p:nvPr>
        </p:nvSpPr>
        <p:spPr bwMode="auto">
          <a:xfrm>
            <a:off x="685800" y="4343400"/>
            <a:ext cx="5484813" cy="4113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a:spcBef>
                <a:spcPct val="0"/>
              </a:spcBef>
            </a:pPr>
            <a:endParaRPr lang="ru-RU"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5B106E36-FD25-4E2D-B0AA-010F637433A0}" type="datetimeFigureOut">
              <a:rPr lang="ru-RU" smtClean="0"/>
              <a:pPr/>
              <a:t>22.10.2020</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22.10.2020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Содержимое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24"/>
          <p:cNvSpPr>
            <a:spLocks noGrp="1"/>
          </p:cNvSpPr>
          <p:nvPr>
            <p:ph type="dt" sz="half" idx="10"/>
          </p:nvPr>
        </p:nvSpPr>
        <p:spPr/>
        <p:txBody>
          <a:bodyPr/>
          <a:lstStyle>
            <a:lvl1pPr>
              <a:defRPr/>
            </a:lvl1pPr>
          </a:lstStyle>
          <a:p>
            <a:pPr>
              <a:defRPr/>
            </a:pPr>
            <a:fld id="{1BF20B6F-2CC7-4E74-828A-0004ED001057}" type="datetimeFigureOut">
              <a:rPr lang="ru-RU">
                <a:solidFill>
                  <a:srgbClr val="E3DED1">
                    <a:shade val="50000"/>
                  </a:srgbClr>
                </a:solidFill>
              </a:rPr>
              <a:pPr>
                <a:defRPr/>
              </a:pPr>
              <a:t>22.10.2020</a:t>
            </a:fld>
            <a:endParaRPr lang="ru-RU">
              <a:solidFill>
                <a:srgbClr val="E3DED1">
                  <a:shade val="50000"/>
                </a:srgbClr>
              </a:solidFill>
            </a:endParaRPr>
          </a:p>
        </p:txBody>
      </p:sp>
      <p:sp>
        <p:nvSpPr>
          <p:cNvPr id="6" name="Нижний колонтитул 17"/>
          <p:cNvSpPr>
            <a:spLocks noGrp="1"/>
          </p:cNvSpPr>
          <p:nvPr>
            <p:ph type="ftr" sz="quarter" idx="11"/>
          </p:nvPr>
        </p:nvSpPr>
        <p:spPr/>
        <p:txBody>
          <a:bodyPr/>
          <a:lstStyle>
            <a:lvl1pPr>
              <a:defRPr/>
            </a:lvl1pPr>
          </a:lstStyle>
          <a:p>
            <a:pPr>
              <a:defRPr/>
            </a:pPr>
            <a:endParaRPr lang="ru-RU">
              <a:solidFill>
                <a:srgbClr val="E3DED1">
                  <a:shade val="50000"/>
                </a:srgbClr>
              </a:solidFill>
            </a:endParaRPr>
          </a:p>
        </p:txBody>
      </p:sp>
      <p:sp>
        <p:nvSpPr>
          <p:cNvPr id="7" name="Номер слайда 4"/>
          <p:cNvSpPr>
            <a:spLocks noGrp="1"/>
          </p:cNvSpPr>
          <p:nvPr>
            <p:ph type="sldNum" sz="quarter" idx="12"/>
          </p:nvPr>
        </p:nvSpPr>
        <p:spPr/>
        <p:txBody>
          <a:bodyPr/>
          <a:lstStyle>
            <a:lvl1pPr>
              <a:defRPr/>
            </a:lvl1pPr>
          </a:lstStyle>
          <a:p>
            <a:pPr>
              <a:defRPr/>
            </a:pPr>
            <a:fld id="{5B9ED44A-2203-45B0-B801-8F3DB2DAD78A}" type="slidenum">
              <a:rPr lang="ru-RU">
                <a:solidFill>
                  <a:srgbClr val="E3DED1">
                    <a:shade val="50000"/>
                  </a:srgbClr>
                </a:solidFill>
              </a:rPr>
              <a:pPr>
                <a:defRPr/>
              </a:pPr>
              <a:t>‹#›</a:t>
            </a:fld>
            <a:endParaRPr lang="ru-RU">
              <a:solidFill>
                <a:srgbClr val="E3DED1">
                  <a:shade val="50000"/>
                </a:srgbClr>
              </a:solidFill>
            </a:endParaRPr>
          </a:p>
        </p:txBody>
      </p:sp>
    </p:spTree>
    <p:extLst>
      <p:ext uri="{BB962C8B-B14F-4D97-AF65-F5344CB8AC3E}">
        <p14:creationId xmlns:p14="http://schemas.microsoft.com/office/powerpoint/2010/main" val="2256864965"/>
      </p:ext>
    </p:extLst>
  </p:cSld>
  <p:clrMapOvr>
    <a:masterClrMapping/>
  </p:clrMapOvr>
  <p:transition spd="med">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lvl1pPr>
              <a:defRPr b="1"/>
            </a:lvl1pPr>
            <a:extLst/>
          </a:lstStyle>
          <a:p>
            <a:r>
              <a:rPr lang="ru-RU" smtClean="0"/>
              <a:t>Образец заголовка</a:t>
            </a:r>
            <a:endParaRPr lang="en-US"/>
          </a:p>
        </p:txBody>
      </p:sp>
      <p:sp>
        <p:nvSpPr>
          <p:cNvPr id="3" name="Текст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4" name="Текст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5" name="Содержимое 4"/>
          <p:cNvSpPr>
            <a:spLocks noGrp="1"/>
          </p:cNvSpPr>
          <p:nvPr>
            <p:ph sz="quarter" idx="2"/>
          </p:nvPr>
        </p:nvSpPr>
        <p:spPr>
          <a:xfrm>
            <a:off x="607224" y="144780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52169" y="144780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24"/>
          <p:cNvSpPr>
            <a:spLocks noGrp="1"/>
          </p:cNvSpPr>
          <p:nvPr>
            <p:ph type="dt" sz="half" idx="10"/>
          </p:nvPr>
        </p:nvSpPr>
        <p:spPr/>
        <p:txBody>
          <a:bodyPr/>
          <a:lstStyle>
            <a:lvl1pPr>
              <a:defRPr/>
            </a:lvl1pPr>
          </a:lstStyle>
          <a:p>
            <a:pPr>
              <a:defRPr/>
            </a:pPr>
            <a:fld id="{1B48AEFD-54E8-41A0-85A0-8F3C9FC26060}" type="datetimeFigureOut">
              <a:rPr lang="ru-RU">
                <a:solidFill>
                  <a:srgbClr val="E3DED1">
                    <a:shade val="50000"/>
                  </a:srgbClr>
                </a:solidFill>
              </a:rPr>
              <a:pPr>
                <a:defRPr/>
              </a:pPr>
              <a:t>22.10.2020</a:t>
            </a:fld>
            <a:endParaRPr lang="ru-RU">
              <a:solidFill>
                <a:srgbClr val="E3DED1">
                  <a:shade val="50000"/>
                </a:srgbClr>
              </a:solidFill>
            </a:endParaRPr>
          </a:p>
        </p:txBody>
      </p:sp>
      <p:sp>
        <p:nvSpPr>
          <p:cNvPr id="8" name="Нижний колонтитул 17"/>
          <p:cNvSpPr>
            <a:spLocks noGrp="1"/>
          </p:cNvSpPr>
          <p:nvPr>
            <p:ph type="ftr" sz="quarter" idx="11"/>
          </p:nvPr>
        </p:nvSpPr>
        <p:spPr/>
        <p:txBody>
          <a:bodyPr/>
          <a:lstStyle>
            <a:lvl1pPr>
              <a:defRPr/>
            </a:lvl1pPr>
          </a:lstStyle>
          <a:p>
            <a:pPr>
              <a:defRPr/>
            </a:pPr>
            <a:endParaRPr lang="ru-RU">
              <a:solidFill>
                <a:srgbClr val="E3DED1">
                  <a:shade val="50000"/>
                </a:srgbClr>
              </a:solidFill>
            </a:endParaRPr>
          </a:p>
        </p:txBody>
      </p:sp>
      <p:sp>
        <p:nvSpPr>
          <p:cNvPr id="9" name="Номер слайда 4"/>
          <p:cNvSpPr>
            <a:spLocks noGrp="1"/>
          </p:cNvSpPr>
          <p:nvPr>
            <p:ph type="sldNum" sz="quarter" idx="12"/>
          </p:nvPr>
        </p:nvSpPr>
        <p:spPr/>
        <p:txBody>
          <a:bodyPr/>
          <a:lstStyle>
            <a:lvl1pPr>
              <a:defRPr/>
            </a:lvl1pPr>
          </a:lstStyle>
          <a:p>
            <a:pPr>
              <a:defRPr/>
            </a:pPr>
            <a:fld id="{D1E5D946-A1E4-4BD5-94A6-AB7866E947A2}" type="slidenum">
              <a:rPr lang="ru-RU">
                <a:solidFill>
                  <a:srgbClr val="E3DED1">
                    <a:shade val="50000"/>
                  </a:srgbClr>
                </a:solidFill>
              </a:rPr>
              <a:pPr>
                <a:defRPr/>
              </a:pPr>
              <a:t>‹#›</a:t>
            </a:fld>
            <a:endParaRPr lang="ru-RU">
              <a:solidFill>
                <a:srgbClr val="E3DED1">
                  <a:shade val="50000"/>
                </a:srgbClr>
              </a:solidFill>
            </a:endParaRPr>
          </a:p>
        </p:txBody>
      </p:sp>
    </p:spTree>
    <p:extLst>
      <p:ext uri="{BB962C8B-B14F-4D97-AF65-F5344CB8AC3E}">
        <p14:creationId xmlns:p14="http://schemas.microsoft.com/office/powerpoint/2010/main" val="429259308"/>
      </p:ext>
    </p:extLst>
  </p:cSld>
  <p:clrMapOvr>
    <a:masterClrMapping/>
  </p:clrMapOvr>
  <p:transition spd="med">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Дата 24"/>
          <p:cNvSpPr>
            <a:spLocks noGrp="1"/>
          </p:cNvSpPr>
          <p:nvPr>
            <p:ph type="dt" sz="half" idx="10"/>
          </p:nvPr>
        </p:nvSpPr>
        <p:spPr/>
        <p:txBody>
          <a:bodyPr/>
          <a:lstStyle>
            <a:lvl1pPr>
              <a:defRPr/>
            </a:lvl1pPr>
          </a:lstStyle>
          <a:p>
            <a:pPr>
              <a:defRPr/>
            </a:pPr>
            <a:fld id="{9EDC0501-1201-4DE1-B5BC-752119806A4D}" type="datetimeFigureOut">
              <a:rPr lang="ru-RU">
                <a:solidFill>
                  <a:srgbClr val="E3DED1">
                    <a:shade val="50000"/>
                  </a:srgbClr>
                </a:solidFill>
              </a:rPr>
              <a:pPr>
                <a:defRPr/>
              </a:pPr>
              <a:t>22.10.2020</a:t>
            </a:fld>
            <a:endParaRPr lang="ru-RU">
              <a:solidFill>
                <a:srgbClr val="E3DED1">
                  <a:shade val="50000"/>
                </a:srgbClr>
              </a:solidFill>
            </a:endParaRPr>
          </a:p>
        </p:txBody>
      </p:sp>
      <p:sp>
        <p:nvSpPr>
          <p:cNvPr id="4" name="Нижний колонтитул 17"/>
          <p:cNvSpPr>
            <a:spLocks noGrp="1"/>
          </p:cNvSpPr>
          <p:nvPr>
            <p:ph type="ftr" sz="quarter" idx="11"/>
          </p:nvPr>
        </p:nvSpPr>
        <p:spPr/>
        <p:txBody>
          <a:bodyPr/>
          <a:lstStyle>
            <a:lvl1pPr>
              <a:defRPr/>
            </a:lvl1pPr>
          </a:lstStyle>
          <a:p>
            <a:pPr>
              <a:defRPr/>
            </a:pPr>
            <a:endParaRPr lang="ru-RU">
              <a:solidFill>
                <a:srgbClr val="E3DED1">
                  <a:shade val="50000"/>
                </a:srgbClr>
              </a:solidFill>
            </a:endParaRPr>
          </a:p>
        </p:txBody>
      </p:sp>
      <p:sp>
        <p:nvSpPr>
          <p:cNvPr id="5" name="Номер слайда 4"/>
          <p:cNvSpPr>
            <a:spLocks noGrp="1"/>
          </p:cNvSpPr>
          <p:nvPr>
            <p:ph type="sldNum" sz="quarter" idx="12"/>
          </p:nvPr>
        </p:nvSpPr>
        <p:spPr/>
        <p:txBody>
          <a:bodyPr/>
          <a:lstStyle>
            <a:lvl1pPr>
              <a:defRPr/>
            </a:lvl1pPr>
          </a:lstStyle>
          <a:p>
            <a:pPr>
              <a:defRPr/>
            </a:pPr>
            <a:fld id="{D5CDC0A7-AC96-4026-BE40-FF08CB4DD8F0}" type="slidenum">
              <a:rPr lang="ru-RU">
                <a:solidFill>
                  <a:srgbClr val="E3DED1">
                    <a:shade val="50000"/>
                  </a:srgbClr>
                </a:solidFill>
              </a:rPr>
              <a:pPr>
                <a:defRPr/>
              </a:pPr>
              <a:t>‹#›</a:t>
            </a:fld>
            <a:endParaRPr lang="ru-RU">
              <a:solidFill>
                <a:srgbClr val="E3DED1">
                  <a:shade val="50000"/>
                </a:srgbClr>
              </a:solidFill>
            </a:endParaRPr>
          </a:p>
        </p:txBody>
      </p:sp>
    </p:spTree>
    <p:extLst>
      <p:ext uri="{BB962C8B-B14F-4D97-AF65-F5344CB8AC3E}">
        <p14:creationId xmlns:p14="http://schemas.microsoft.com/office/powerpoint/2010/main" val="2938253863"/>
      </p:ext>
    </p:extLst>
  </p:cSld>
  <p:clrMapOvr>
    <a:masterClrMapping/>
  </p:clrMapOvr>
  <p:transition spd="med">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Скругленный прямоугольник 1"/>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
        <p:nvSpPr>
          <p:cNvPr id="3" name="Дата 1"/>
          <p:cNvSpPr>
            <a:spLocks noGrp="1"/>
          </p:cNvSpPr>
          <p:nvPr>
            <p:ph type="dt" sz="half" idx="10"/>
          </p:nvPr>
        </p:nvSpPr>
        <p:spPr/>
        <p:txBody>
          <a:bodyPr/>
          <a:lstStyle>
            <a:lvl1pPr>
              <a:defRPr/>
            </a:lvl1pPr>
            <a:extLst/>
          </a:lstStyle>
          <a:p>
            <a:pPr>
              <a:defRPr/>
            </a:pPr>
            <a:fld id="{2ACDB80F-6F00-40B3-A5CB-78B4D7CBDD64}" type="datetimeFigureOut">
              <a:rPr lang="ru-RU">
                <a:solidFill>
                  <a:srgbClr val="E3DED1">
                    <a:shade val="50000"/>
                  </a:srgbClr>
                </a:solidFill>
              </a:rPr>
              <a:pPr>
                <a:defRPr/>
              </a:pPr>
              <a:t>22.10.2020</a:t>
            </a:fld>
            <a:endParaRPr lang="ru-RU">
              <a:solidFill>
                <a:srgbClr val="E3DED1">
                  <a:shade val="50000"/>
                </a:srgbClr>
              </a:solidFill>
            </a:endParaRPr>
          </a:p>
        </p:txBody>
      </p:sp>
      <p:sp>
        <p:nvSpPr>
          <p:cNvPr id="4" name="Нижний колонтитул 2"/>
          <p:cNvSpPr>
            <a:spLocks noGrp="1"/>
          </p:cNvSpPr>
          <p:nvPr>
            <p:ph type="ftr" sz="quarter" idx="11"/>
          </p:nvPr>
        </p:nvSpPr>
        <p:spPr/>
        <p:txBody>
          <a:bodyPr/>
          <a:lstStyle>
            <a:lvl1pPr>
              <a:defRPr/>
            </a:lvl1pPr>
            <a:extLst/>
          </a:lstStyle>
          <a:p>
            <a:pPr>
              <a:defRPr/>
            </a:pPr>
            <a:endParaRPr lang="ru-RU">
              <a:solidFill>
                <a:srgbClr val="E3DED1">
                  <a:shade val="50000"/>
                </a:srgbClr>
              </a:solidFill>
            </a:endParaRPr>
          </a:p>
        </p:txBody>
      </p:sp>
      <p:sp>
        <p:nvSpPr>
          <p:cNvPr id="5" name="Номер слайда 3"/>
          <p:cNvSpPr>
            <a:spLocks noGrp="1"/>
          </p:cNvSpPr>
          <p:nvPr>
            <p:ph type="sldNum" sz="quarter" idx="12"/>
          </p:nvPr>
        </p:nvSpPr>
        <p:spPr/>
        <p:txBody>
          <a:bodyPr/>
          <a:lstStyle>
            <a:lvl1pPr>
              <a:defRPr/>
            </a:lvl1pPr>
            <a:extLst/>
          </a:lstStyle>
          <a:p>
            <a:pPr>
              <a:defRPr/>
            </a:pPr>
            <a:fld id="{74A1C80E-A08E-47CE-A732-69ADD70D9B5E}" type="slidenum">
              <a:rPr lang="ru-RU">
                <a:solidFill>
                  <a:srgbClr val="E3DED1">
                    <a:shade val="50000"/>
                  </a:srgbClr>
                </a:solidFill>
              </a:rPr>
              <a:pPr>
                <a:defRPr/>
              </a:pPr>
              <a:t>‹#›</a:t>
            </a:fld>
            <a:endParaRPr lang="ru-RU">
              <a:solidFill>
                <a:srgbClr val="E3DED1">
                  <a:shade val="50000"/>
                </a:srgbClr>
              </a:solidFill>
            </a:endParaRPr>
          </a:p>
        </p:txBody>
      </p:sp>
    </p:spTree>
    <p:extLst>
      <p:ext uri="{BB962C8B-B14F-4D97-AF65-F5344CB8AC3E}">
        <p14:creationId xmlns:p14="http://schemas.microsoft.com/office/powerpoint/2010/main" val="61190932"/>
      </p:ext>
    </p:extLst>
  </p:cSld>
  <p:clrMapOvr>
    <a:masterClrMapping/>
  </p:clrMapOvr>
  <p:transition spd="med">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38784" y="533400"/>
            <a:ext cx="2971800" cy="914400"/>
          </a:xfrm>
        </p:spPr>
        <p:txBody>
          <a:bodyPr/>
          <a:lstStyle>
            <a:lvl1pPr algn="l">
              <a:buNone/>
              <a:defRPr sz="2200" b="1">
                <a:solidFill>
                  <a:schemeClr val="accent1"/>
                </a:solidFill>
              </a:defRPr>
            </a:lvl1pPr>
            <a:extLst/>
          </a:lstStyle>
          <a:p>
            <a:r>
              <a:rPr lang="ru-RU" smtClean="0"/>
              <a:t>Образец заголовка</a:t>
            </a:r>
            <a:endParaRPr lang="en-US"/>
          </a:p>
        </p:txBody>
      </p:sp>
      <p:sp>
        <p:nvSpPr>
          <p:cNvPr id="3" name="Текст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24"/>
          <p:cNvSpPr>
            <a:spLocks noGrp="1"/>
          </p:cNvSpPr>
          <p:nvPr>
            <p:ph type="dt" sz="half" idx="10"/>
          </p:nvPr>
        </p:nvSpPr>
        <p:spPr/>
        <p:txBody>
          <a:bodyPr/>
          <a:lstStyle>
            <a:lvl1pPr>
              <a:defRPr/>
            </a:lvl1pPr>
          </a:lstStyle>
          <a:p>
            <a:pPr>
              <a:defRPr/>
            </a:pPr>
            <a:fld id="{99AE93A6-3063-4DD3-AEAC-624CA9FDAB51}" type="datetimeFigureOut">
              <a:rPr lang="ru-RU">
                <a:solidFill>
                  <a:srgbClr val="E3DED1">
                    <a:shade val="50000"/>
                  </a:srgbClr>
                </a:solidFill>
              </a:rPr>
              <a:pPr>
                <a:defRPr/>
              </a:pPr>
              <a:t>22.10.2020</a:t>
            </a:fld>
            <a:endParaRPr lang="ru-RU">
              <a:solidFill>
                <a:srgbClr val="E3DED1">
                  <a:shade val="50000"/>
                </a:srgbClr>
              </a:solidFill>
            </a:endParaRPr>
          </a:p>
        </p:txBody>
      </p:sp>
      <p:sp>
        <p:nvSpPr>
          <p:cNvPr id="6" name="Нижний колонтитул 17"/>
          <p:cNvSpPr>
            <a:spLocks noGrp="1"/>
          </p:cNvSpPr>
          <p:nvPr>
            <p:ph type="ftr" sz="quarter" idx="11"/>
          </p:nvPr>
        </p:nvSpPr>
        <p:spPr/>
        <p:txBody>
          <a:bodyPr/>
          <a:lstStyle>
            <a:lvl1pPr>
              <a:defRPr/>
            </a:lvl1pPr>
          </a:lstStyle>
          <a:p>
            <a:pPr>
              <a:defRPr/>
            </a:pPr>
            <a:endParaRPr lang="ru-RU">
              <a:solidFill>
                <a:srgbClr val="E3DED1">
                  <a:shade val="50000"/>
                </a:srgbClr>
              </a:solidFill>
            </a:endParaRPr>
          </a:p>
        </p:txBody>
      </p:sp>
      <p:sp>
        <p:nvSpPr>
          <p:cNvPr id="7" name="Номер слайда 4"/>
          <p:cNvSpPr>
            <a:spLocks noGrp="1"/>
          </p:cNvSpPr>
          <p:nvPr>
            <p:ph type="sldNum" sz="quarter" idx="12"/>
          </p:nvPr>
        </p:nvSpPr>
        <p:spPr/>
        <p:txBody>
          <a:bodyPr/>
          <a:lstStyle>
            <a:lvl1pPr>
              <a:defRPr/>
            </a:lvl1pPr>
          </a:lstStyle>
          <a:p>
            <a:pPr>
              <a:defRPr/>
            </a:pPr>
            <a:fld id="{A07DB228-D63F-4FCF-9B24-91E1606DC307}" type="slidenum">
              <a:rPr lang="ru-RU">
                <a:solidFill>
                  <a:srgbClr val="E3DED1">
                    <a:shade val="50000"/>
                  </a:srgbClr>
                </a:solidFill>
              </a:rPr>
              <a:pPr>
                <a:defRPr/>
              </a:pPr>
              <a:t>‹#›</a:t>
            </a:fld>
            <a:endParaRPr lang="ru-RU">
              <a:solidFill>
                <a:srgbClr val="E3DED1">
                  <a:shade val="50000"/>
                </a:srgbClr>
              </a:solidFill>
            </a:endParaRPr>
          </a:p>
        </p:txBody>
      </p:sp>
    </p:spTree>
    <p:extLst>
      <p:ext uri="{BB962C8B-B14F-4D97-AF65-F5344CB8AC3E}">
        <p14:creationId xmlns:p14="http://schemas.microsoft.com/office/powerpoint/2010/main" val="184578745"/>
      </p:ext>
    </p:extLst>
  </p:cSld>
  <p:clrMapOvr>
    <a:masterClrMapping/>
  </p:clrMapOvr>
  <p:transition spd="med">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Скругленный прямоугольник 4"/>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
        <p:nvSpPr>
          <p:cNvPr id="6" name="Прямоугольник с одним скругленным углом 5"/>
          <p:cNvSpPr/>
          <p:nvPr/>
        </p:nvSpPr>
        <p:spPr>
          <a:xfrm>
            <a:off x="6400800" y="433388"/>
            <a:ext cx="2324100"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
        <p:nvSpPr>
          <p:cNvPr id="2" name="Заголовок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lang="ru-RU" smtClean="0"/>
              <a:t>Образец заголовка</a:t>
            </a:r>
            <a:endParaRPr lang="en-US"/>
          </a:p>
        </p:txBody>
      </p:sp>
      <p:sp>
        <p:nvSpPr>
          <p:cNvPr id="4" name="Текст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3" name="Рисунок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normAutofit/>
          </a:bodyPr>
          <a:lstStyle>
            <a:lvl1pPr marL="0" indent="0">
              <a:buNone/>
              <a:defRPr sz="3200"/>
            </a:lvl1pPr>
            <a:extLst/>
          </a:lstStyle>
          <a:p>
            <a:pPr lvl="0"/>
            <a:r>
              <a:rPr lang="ru-RU" noProof="0" smtClean="0"/>
              <a:t>Вставка рисунка</a:t>
            </a:r>
            <a:endParaRPr lang="en-US" noProof="0"/>
          </a:p>
        </p:txBody>
      </p:sp>
      <p:sp>
        <p:nvSpPr>
          <p:cNvPr id="7" name="Дата 4"/>
          <p:cNvSpPr>
            <a:spLocks noGrp="1"/>
          </p:cNvSpPr>
          <p:nvPr>
            <p:ph type="dt" sz="half" idx="10"/>
          </p:nvPr>
        </p:nvSpPr>
        <p:spPr/>
        <p:txBody>
          <a:bodyPr/>
          <a:lstStyle>
            <a:lvl1pPr>
              <a:defRPr/>
            </a:lvl1pPr>
            <a:extLst/>
          </a:lstStyle>
          <a:p>
            <a:pPr>
              <a:defRPr/>
            </a:pPr>
            <a:fld id="{5BDA97D1-771E-45DC-8D33-2C73BDF87FBC}" type="datetimeFigureOut">
              <a:rPr lang="ru-RU">
                <a:solidFill>
                  <a:srgbClr val="E3DED1">
                    <a:shade val="50000"/>
                  </a:srgbClr>
                </a:solidFill>
              </a:rPr>
              <a:pPr>
                <a:defRPr/>
              </a:pPr>
              <a:t>22.10.2020</a:t>
            </a:fld>
            <a:endParaRPr lang="ru-RU">
              <a:solidFill>
                <a:srgbClr val="E3DED1">
                  <a:shade val="50000"/>
                </a:srgbClr>
              </a:solidFill>
            </a:endParaRPr>
          </a:p>
        </p:txBody>
      </p:sp>
      <p:sp>
        <p:nvSpPr>
          <p:cNvPr id="8" name="Нижний колонтитул 5"/>
          <p:cNvSpPr>
            <a:spLocks noGrp="1"/>
          </p:cNvSpPr>
          <p:nvPr>
            <p:ph type="ftr" sz="quarter" idx="11"/>
          </p:nvPr>
        </p:nvSpPr>
        <p:spPr/>
        <p:txBody>
          <a:bodyPr/>
          <a:lstStyle>
            <a:lvl1pPr>
              <a:defRPr/>
            </a:lvl1pPr>
            <a:extLst/>
          </a:lstStyle>
          <a:p>
            <a:pPr>
              <a:defRPr/>
            </a:pPr>
            <a:endParaRPr lang="ru-RU">
              <a:solidFill>
                <a:srgbClr val="E3DED1">
                  <a:shade val="50000"/>
                </a:srgbClr>
              </a:solidFill>
            </a:endParaRPr>
          </a:p>
        </p:txBody>
      </p:sp>
      <p:sp>
        <p:nvSpPr>
          <p:cNvPr id="9" name="Номер слайда 6"/>
          <p:cNvSpPr>
            <a:spLocks noGrp="1"/>
          </p:cNvSpPr>
          <p:nvPr>
            <p:ph type="sldNum" sz="quarter" idx="12"/>
          </p:nvPr>
        </p:nvSpPr>
        <p:spPr/>
        <p:txBody>
          <a:bodyPr/>
          <a:lstStyle>
            <a:lvl1pPr>
              <a:defRPr/>
            </a:lvl1pPr>
            <a:extLst/>
          </a:lstStyle>
          <a:p>
            <a:pPr>
              <a:defRPr/>
            </a:pPr>
            <a:fld id="{615A4595-C4E7-4D34-92F8-D8F9B4BA696D}" type="slidenum">
              <a:rPr lang="ru-RU">
                <a:solidFill>
                  <a:srgbClr val="E3DED1">
                    <a:shade val="50000"/>
                  </a:srgbClr>
                </a:solidFill>
              </a:rPr>
              <a:pPr>
                <a:defRPr/>
              </a:pPr>
              <a:t>‹#›</a:t>
            </a:fld>
            <a:endParaRPr lang="ru-RU">
              <a:solidFill>
                <a:srgbClr val="E3DED1">
                  <a:shade val="50000"/>
                </a:srgbClr>
              </a:solidFill>
            </a:endParaRPr>
          </a:p>
        </p:txBody>
      </p:sp>
    </p:spTree>
    <p:extLst>
      <p:ext uri="{BB962C8B-B14F-4D97-AF65-F5344CB8AC3E}">
        <p14:creationId xmlns:p14="http://schemas.microsoft.com/office/powerpoint/2010/main" val="1799106743"/>
      </p:ext>
    </p:extLst>
  </p:cSld>
  <p:clrMapOvr>
    <a:masterClrMapping/>
  </p:clrMapOvr>
  <p:transition spd="med">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502920" y="530352"/>
            <a:ext cx="8183880" cy="4187952"/>
          </a:xfrm>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4"/>
          <p:cNvSpPr>
            <a:spLocks noGrp="1"/>
          </p:cNvSpPr>
          <p:nvPr>
            <p:ph type="dt" sz="half" idx="10"/>
          </p:nvPr>
        </p:nvSpPr>
        <p:spPr/>
        <p:txBody>
          <a:bodyPr/>
          <a:lstStyle>
            <a:lvl1pPr>
              <a:defRPr/>
            </a:lvl1pPr>
          </a:lstStyle>
          <a:p>
            <a:pPr>
              <a:defRPr/>
            </a:pPr>
            <a:fld id="{39DB9151-1531-47C1-9A73-91E1C9879DCA}" type="datetimeFigureOut">
              <a:rPr lang="ru-RU">
                <a:solidFill>
                  <a:srgbClr val="E3DED1">
                    <a:shade val="50000"/>
                  </a:srgbClr>
                </a:solidFill>
              </a:rPr>
              <a:pPr>
                <a:defRPr/>
              </a:pPr>
              <a:t>22.10.2020</a:t>
            </a:fld>
            <a:endParaRPr lang="ru-RU">
              <a:solidFill>
                <a:srgbClr val="E3DED1">
                  <a:shade val="50000"/>
                </a:srgbClr>
              </a:solidFill>
            </a:endParaRPr>
          </a:p>
        </p:txBody>
      </p:sp>
      <p:sp>
        <p:nvSpPr>
          <p:cNvPr id="5" name="Нижний колонтитул 17"/>
          <p:cNvSpPr>
            <a:spLocks noGrp="1"/>
          </p:cNvSpPr>
          <p:nvPr>
            <p:ph type="ftr" sz="quarter" idx="11"/>
          </p:nvPr>
        </p:nvSpPr>
        <p:spPr/>
        <p:txBody>
          <a:bodyPr/>
          <a:lstStyle>
            <a:lvl1pPr>
              <a:defRPr/>
            </a:lvl1pPr>
          </a:lstStyle>
          <a:p>
            <a:pPr>
              <a:defRPr/>
            </a:pPr>
            <a:endParaRPr lang="ru-RU">
              <a:solidFill>
                <a:srgbClr val="E3DED1">
                  <a:shade val="50000"/>
                </a:srgbClr>
              </a:solidFill>
            </a:endParaRPr>
          </a:p>
        </p:txBody>
      </p:sp>
      <p:sp>
        <p:nvSpPr>
          <p:cNvPr id="6" name="Номер слайда 4"/>
          <p:cNvSpPr>
            <a:spLocks noGrp="1"/>
          </p:cNvSpPr>
          <p:nvPr>
            <p:ph type="sldNum" sz="quarter" idx="12"/>
          </p:nvPr>
        </p:nvSpPr>
        <p:spPr/>
        <p:txBody>
          <a:bodyPr/>
          <a:lstStyle>
            <a:lvl1pPr>
              <a:defRPr/>
            </a:lvl1pPr>
          </a:lstStyle>
          <a:p>
            <a:pPr>
              <a:defRPr/>
            </a:pPr>
            <a:fld id="{0D86265C-5DA0-4587-A114-AD10C6702C9C}" type="slidenum">
              <a:rPr lang="ru-RU">
                <a:solidFill>
                  <a:srgbClr val="E3DED1">
                    <a:shade val="50000"/>
                  </a:srgbClr>
                </a:solidFill>
              </a:rPr>
              <a:pPr>
                <a:defRPr/>
              </a:pPr>
              <a:t>‹#›</a:t>
            </a:fld>
            <a:endParaRPr lang="ru-RU">
              <a:solidFill>
                <a:srgbClr val="E3DED1">
                  <a:shade val="50000"/>
                </a:srgbClr>
              </a:solidFill>
            </a:endParaRPr>
          </a:p>
        </p:txBody>
      </p:sp>
    </p:spTree>
    <p:extLst>
      <p:ext uri="{BB962C8B-B14F-4D97-AF65-F5344CB8AC3E}">
        <p14:creationId xmlns:p14="http://schemas.microsoft.com/office/powerpoint/2010/main" val="3317964692"/>
      </p:ext>
    </p:extLst>
  </p:cSld>
  <p:clrMapOvr>
    <a:masterClrMapping/>
  </p:clrMapOvr>
  <p:transition spd="med">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533404"/>
            <a:ext cx="1981200" cy="5257799"/>
          </a:xfrm>
        </p:spPr>
        <p:txBody>
          <a:bodyPr vert="eaVert"/>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533400" y="533402"/>
            <a:ext cx="5943600" cy="5257801"/>
          </a:xfrm>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4"/>
          <p:cNvSpPr>
            <a:spLocks noGrp="1"/>
          </p:cNvSpPr>
          <p:nvPr>
            <p:ph type="dt" sz="half" idx="10"/>
          </p:nvPr>
        </p:nvSpPr>
        <p:spPr/>
        <p:txBody>
          <a:bodyPr/>
          <a:lstStyle>
            <a:lvl1pPr>
              <a:defRPr/>
            </a:lvl1pPr>
          </a:lstStyle>
          <a:p>
            <a:pPr>
              <a:defRPr/>
            </a:pPr>
            <a:fld id="{AFA5C661-2EE8-4735-B5C7-9E76B8158ADD}" type="datetimeFigureOut">
              <a:rPr lang="ru-RU">
                <a:solidFill>
                  <a:srgbClr val="E3DED1">
                    <a:shade val="50000"/>
                  </a:srgbClr>
                </a:solidFill>
              </a:rPr>
              <a:pPr>
                <a:defRPr/>
              </a:pPr>
              <a:t>22.10.2020</a:t>
            </a:fld>
            <a:endParaRPr lang="ru-RU">
              <a:solidFill>
                <a:srgbClr val="E3DED1">
                  <a:shade val="50000"/>
                </a:srgbClr>
              </a:solidFill>
            </a:endParaRPr>
          </a:p>
        </p:txBody>
      </p:sp>
      <p:sp>
        <p:nvSpPr>
          <p:cNvPr id="5" name="Нижний колонтитул 17"/>
          <p:cNvSpPr>
            <a:spLocks noGrp="1"/>
          </p:cNvSpPr>
          <p:nvPr>
            <p:ph type="ftr" sz="quarter" idx="11"/>
          </p:nvPr>
        </p:nvSpPr>
        <p:spPr/>
        <p:txBody>
          <a:bodyPr/>
          <a:lstStyle>
            <a:lvl1pPr>
              <a:defRPr/>
            </a:lvl1pPr>
          </a:lstStyle>
          <a:p>
            <a:pPr>
              <a:defRPr/>
            </a:pPr>
            <a:endParaRPr lang="ru-RU">
              <a:solidFill>
                <a:srgbClr val="E3DED1">
                  <a:shade val="50000"/>
                </a:srgbClr>
              </a:solidFill>
            </a:endParaRPr>
          </a:p>
        </p:txBody>
      </p:sp>
      <p:sp>
        <p:nvSpPr>
          <p:cNvPr id="6" name="Номер слайда 4"/>
          <p:cNvSpPr>
            <a:spLocks noGrp="1"/>
          </p:cNvSpPr>
          <p:nvPr>
            <p:ph type="sldNum" sz="quarter" idx="12"/>
          </p:nvPr>
        </p:nvSpPr>
        <p:spPr/>
        <p:txBody>
          <a:bodyPr/>
          <a:lstStyle>
            <a:lvl1pPr>
              <a:defRPr/>
            </a:lvl1pPr>
          </a:lstStyle>
          <a:p>
            <a:pPr>
              <a:defRPr/>
            </a:pPr>
            <a:fld id="{8632420C-EC36-4481-8613-6F9F77A130B0}" type="slidenum">
              <a:rPr lang="ru-RU">
                <a:solidFill>
                  <a:srgbClr val="E3DED1">
                    <a:shade val="50000"/>
                  </a:srgbClr>
                </a:solidFill>
              </a:rPr>
              <a:pPr>
                <a:defRPr/>
              </a:pPr>
              <a:t>‹#›</a:t>
            </a:fld>
            <a:endParaRPr lang="ru-RU">
              <a:solidFill>
                <a:srgbClr val="E3DED1">
                  <a:shade val="50000"/>
                </a:srgbClr>
              </a:solidFill>
            </a:endParaRPr>
          </a:p>
        </p:txBody>
      </p:sp>
    </p:spTree>
    <p:extLst>
      <p:ext uri="{BB962C8B-B14F-4D97-AF65-F5344CB8AC3E}">
        <p14:creationId xmlns:p14="http://schemas.microsoft.com/office/powerpoint/2010/main" val="4168265344"/>
      </p:ext>
    </p:extLst>
  </p:cSld>
  <p:clrMapOvr>
    <a:masterClrMapping/>
  </p:clrMapOvr>
  <p:transition spd="med">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Скругленный прямоугольник 3"/>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
        <p:nvSpPr>
          <p:cNvPr id="6" name="Скругленный прямоугольник 5"/>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
        <p:nvSpPr>
          <p:cNvPr id="5" name="Заголовок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lang="ru-RU" smtClean="0"/>
              <a:t>Образец заголовка</a:t>
            </a:r>
            <a:endParaRPr lang="en-US"/>
          </a:p>
        </p:txBody>
      </p:sp>
      <p:sp>
        <p:nvSpPr>
          <p:cNvPr id="20" name="Подзаголовок 19"/>
          <p:cNvSpPr>
            <a:spLocks noGrp="1"/>
          </p:cNvSpPr>
          <p:nvPr>
            <p:ph type="subTitle" idx="1"/>
          </p:nvPr>
        </p:nvSpPr>
        <p:spPr>
          <a:xfrm>
            <a:off x="722376" y="3685032"/>
            <a:ext cx="7772400" cy="914400"/>
          </a:xfrm>
        </p:spPr>
        <p:txBody>
          <a:bodyPr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ru-RU" smtClean="0"/>
              <a:t>Образец подзаголовка</a:t>
            </a:r>
            <a:endParaRPr lang="en-US"/>
          </a:p>
        </p:txBody>
      </p:sp>
      <p:sp>
        <p:nvSpPr>
          <p:cNvPr id="7" name="Дата 18"/>
          <p:cNvSpPr>
            <a:spLocks noGrp="1"/>
          </p:cNvSpPr>
          <p:nvPr>
            <p:ph type="dt" sz="half" idx="10"/>
          </p:nvPr>
        </p:nvSpPr>
        <p:spPr/>
        <p:txBody>
          <a:bodyPr/>
          <a:lstStyle>
            <a:lvl1pPr>
              <a:defRPr/>
            </a:lvl1pPr>
            <a:extLst/>
          </a:lstStyle>
          <a:p>
            <a:pPr>
              <a:defRPr/>
            </a:pPr>
            <a:fld id="{F7FD5B88-B956-4082-85E8-4CC1A9F4E79A}" type="datetimeFigureOut">
              <a:rPr lang="ru-RU">
                <a:solidFill>
                  <a:srgbClr val="E3DED1">
                    <a:shade val="50000"/>
                  </a:srgbClr>
                </a:solidFill>
              </a:rPr>
              <a:pPr>
                <a:defRPr/>
              </a:pPr>
              <a:t>22.10.2020</a:t>
            </a:fld>
            <a:endParaRPr lang="ru-RU">
              <a:solidFill>
                <a:srgbClr val="E3DED1">
                  <a:shade val="50000"/>
                </a:srgbClr>
              </a:solidFill>
            </a:endParaRPr>
          </a:p>
        </p:txBody>
      </p:sp>
      <p:sp>
        <p:nvSpPr>
          <p:cNvPr id="8" name="Нижний колонтитул 7"/>
          <p:cNvSpPr>
            <a:spLocks noGrp="1"/>
          </p:cNvSpPr>
          <p:nvPr>
            <p:ph type="ftr" sz="quarter" idx="11"/>
          </p:nvPr>
        </p:nvSpPr>
        <p:spPr/>
        <p:txBody>
          <a:bodyPr/>
          <a:lstStyle>
            <a:lvl1pPr>
              <a:defRPr/>
            </a:lvl1pPr>
            <a:extLst/>
          </a:lstStyle>
          <a:p>
            <a:pPr>
              <a:defRPr/>
            </a:pPr>
            <a:endParaRPr lang="ru-RU">
              <a:solidFill>
                <a:srgbClr val="E3DED1">
                  <a:shade val="50000"/>
                </a:srgbClr>
              </a:solidFill>
            </a:endParaRPr>
          </a:p>
        </p:txBody>
      </p:sp>
      <p:sp>
        <p:nvSpPr>
          <p:cNvPr id="9" name="Номер слайда 10"/>
          <p:cNvSpPr>
            <a:spLocks noGrp="1"/>
          </p:cNvSpPr>
          <p:nvPr>
            <p:ph type="sldNum" sz="quarter" idx="12"/>
          </p:nvPr>
        </p:nvSpPr>
        <p:spPr/>
        <p:txBody>
          <a:bodyPr/>
          <a:lstStyle>
            <a:lvl1pPr>
              <a:defRPr/>
            </a:lvl1pPr>
            <a:extLst/>
          </a:lstStyle>
          <a:p>
            <a:pPr>
              <a:defRPr/>
            </a:pPr>
            <a:fld id="{FB603124-B95E-47AC-A78C-E3C039DB4729}" type="slidenum">
              <a:rPr lang="ru-RU">
                <a:solidFill>
                  <a:srgbClr val="E3DED1">
                    <a:shade val="50000"/>
                  </a:srgbClr>
                </a:solidFill>
              </a:rPr>
              <a:pPr>
                <a:defRPr/>
              </a:pPr>
              <a:t>‹#›</a:t>
            </a:fld>
            <a:endParaRPr lang="ru-RU">
              <a:solidFill>
                <a:srgbClr val="E3DED1">
                  <a:shade val="50000"/>
                </a:srgbClr>
              </a:solidFill>
            </a:endParaRPr>
          </a:p>
        </p:txBody>
      </p:sp>
    </p:spTree>
    <p:extLst>
      <p:ext uri="{BB962C8B-B14F-4D97-AF65-F5344CB8AC3E}">
        <p14:creationId xmlns:p14="http://schemas.microsoft.com/office/powerpoint/2010/main" val="2320447951"/>
      </p:ext>
    </p:extLst>
  </p:cSld>
  <p:clrMapOvr>
    <a:masterClrMapping/>
  </p:clrMapOvr>
  <p:transition spd="med">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lang="ru-RU" smtClean="0"/>
              <a:t>Образец заголовка</a:t>
            </a:r>
            <a:endParaRPr lang="en-US"/>
          </a:p>
        </p:txBody>
      </p:sp>
      <p:sp>
        <p:nvSpPr>
          <p:cNvPr id="3" name="Содержимое 2"/>
          <p:cNvSpPr>
            <a:spLocks noGrp="1"/>
          </p:cNvSpPr>
          <p:nvPr>
            <p:ph idx="1"/>
          </p:nvPr>
        </p:nvSpPr>
        <p:spPr>
          <a:xfrm>
            <a:off x="502920" y="530352"/>
            <a:ext cx="8183880" cy="4187952"/>
          </a:xfrm>
        </p:spPr>
        <p:txBody>
          <a:bodyPr/>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4"/>
          <p:cNvSpPr>
            <a:spLocks noGrp="1"/>
          </p:cNvSpPr>
          <p:nvPr>
            <p:ph type="dt" sz="half" idx="10"/>
          </p:nvPr>
        </p:nvSpPr>
        <p:spPr/>
        <p:txBody>
          <a:bodyPr/>
          <a:lstStyle>
            <a:lvl1pPr>
              <a:defRPr/>
            </a:lvl1pPr>
          </a:lstStyle>
          <a:p>
            <a:pPr>
              <a:defRPr/>
            </a:pPr>
            <a:fld id="{AEB7C564-A155-437E-9BB6-DE3C70B3EE3D}" type="datetimeFigureOut">
              <a:rPr lang="ru-RU">
                <a:solidFill>
                  <a:srgbClr val="E3DED1">
                    <a:shade val="50000"/>
                  </a:srgbClr>
                </a:solidFill>
              </a:rPr>
              <a:pPr>
                <a:defRPr/>
              </a:pPr>
              <a:t>22.10.2020</a:t>
            </a:fld>
            <a:endParaRPr lang="ru-RU">
              <a:solidFill>
                <a:srgbClr val="E3DED1">
                  <a:shade val="50000"/>
                </a:srgbClr>
              </a:solidFill>
            </a:endParaRPr>
          </a:p>
        </p:txBody>
      </p:sp>
      <p:sp>
        <p:nvSpPr>
          <p:cNvPr id="5" name="Нижний колонтитул 17"/>
          <p:cNvSpPr>
            <a:spLocks noGrp="1"/>
          </p:cNvSpPr>
          <p:nvPr>
            <p:ph type="ftr" sz="quarter" idx="11"/>
          </p:nvPr>
        </p:nvSpPr>
        <p:spPr/>
        <p:txBody>
          <a:bodyPr/>
          <a:lstStyle>
            <a:lvl1pPr>
              <a:defRPr/>
            </a:lvl1pPr>
          </a:lstStyle>
          <a:p>
            <a:pPr>
              <a:defRPr/>
            </a:pPr>
            <a:endParaRPr lang="ru-RU">
              <a:solidFill>
                <a:srgbClr val="E3DED1">
                  <a:shade val="50000"/>
                </a:srgbClr>
              </a:solidFill>
            </a:endParaRPr>
          </a:p>
        </p:txBody>
      </p:sp>
      <p:sp>
        <p:nvSpPr>
          <p:cNvPr id="6" name="Номер слайда 4"/>
          <p:cNvSpPr>
            <a:spLocks noGrp="1"/>
          </p:cNvSpPr>
          <p:nvPr>
            <p:ph type="sldNum" sz="quarter" idx="12"/>
          </p:nvPr>
        </p:nvSpPr>
        <p:spPr/>
        <p:txBody>
          <a:bodyPr/>
          <a:lstStyle>
            <a:lvl1pPr>
              <a:defRPr/>
            </a:lvl1pPr>
          </a:lstStyle>
          <a:p>
            <a:pPr>
              <a:defRPr/>
            </a:pPr>
            <a:fld id="{75FBEC61-3653-44D3-89E8-D57CFADF995B}" type="slidenum">
              <a:rPr lang="ru-RU">
                <a:solidFill>
                  <a:srgbClr val="E3DED1">
                    <a:shade val="50000"/>
                  </a:srgbClr>
                </a:solidFill>
              </a:rPr>
              <a:pPr>
                <a:defRPr/>
              </a:pPr>
              <a:t>‹#›</a:t>
            </a:fld>
            <a:endParaRPr lang="ru-RU">
              <a:solidFill>
                <a:srgbClr val="E3DED1">
                  <a:shade val="50000"/>
                </a:srgbClr>
              </a:solidFill>
            </a:endParaRPr>
          </a:p>
        </p:txBody>
      </p:sp>
    </p:spTree>
    <p:extLst>
      <p:ext uri="{BB962C8B-B14F-4D97-AF65-F5344CB8AC3E}">
        <p14:creationId xmlns:p14="http://schemas.microsoft.com/office/powerpoint/2010/main" val="253239739"/>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22.10.2020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Скругленный прямоугольник 3"/>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
        <p:nvSpPr>
          <p:cNvPr id="5" name="Скругленный прямоугольник 4"/>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
        <p:nvSpPr>
          <p:cNvPr id="2" name="Заголовок 1"/>
          <p:cNvSpPr>
            <a:spLocks noGrp="1"/>
          </p:cNvSpPr>
          <p:nvPr>
            <p:ph type="title"/>
          </p:nvPr>
        </p:nvSpPr>
        <p:spPr>
          <a:xfrm>
            <a:off x="468344" y="4928616"/>
            <a:ext cx="8183880" cy="676656"/>
          </a:xfrm>
        </p:spPr>
        <p:txBody>
          <a:bodyPr lIns="91440" bIns="0"/>
          <a:lstStyle>
            <a:lvl1pPr algn="l">
              <a:buNone/>
              <a:defRPr sz="3600" b="0" cap="none" baseline="0">
                <a:solidFill>
                  <a:schemeClr val="bg2">
                    <a:shade val="25000"/>
                  </a:schemeClr>
                </a:solidFill>
                <a:effectLst/>
              </a:defRPr>
            </a:lvl1pPr>
            <a:extLst/>
          </a:lstStyle>
          <a:p>
            <a:r>
              <a:rPr lang="ru-RU" smtClean="0"/>
              <a:t>Образец заголовка</a:t>
            </a:r>
            <a:endParaRPr lang="en-US"/>
          </a:p>
        </p:txBody>
      </p:sp>
      <p:sp>
        <p:nvSpPr>
          <p:cNvPr id="3" name="Текст 2"/>
          <p:cNvSpPr>
            <a:spLocks noGrp="1"/>
          </p:cNvSpPr>
          <p:nvPr>
            <p:ph type="body" idx="1"/>
          </p:nvPr>
        </p:nvSpPr>
        <p:spPr>
          <a:xfrm>
            <a:off x="468344" y="5624484"/>
            <a:ext cx="8183880" cy="420624"/>
          </a:xfrm>
        </p:spPr>
        <p:txBody>
          <a:bodyPr lIns="118872" tIns="0"/>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ru-RU" smtClean="0"/>
              <a:t>Образец текста</a:t>
            </a:r>
          </a:p>
        </p:txBody>
      </p:sp>
      <p:sp>
        <p:nvSpPr>
          <p:cNvPr id="6" name="Дата 3"/>
          <p:cNvSpPr>
            <a:spLocks noGrp="1"/>
          </p:cNvSpPr>
          <p:nvPr>
            <p:ph type="dt" sz="half" idx="10"/>
          </p:nvPr>
        </p:nvSpPr>
        <p:spPr/>
        <p:txBody>
          <a:bodyPr/>
          <a:lstStyle>
            <a:lvl1pPr>
              <a:defRPr/>
            </a:lvl1pPr>
            <a:extLst/>
          </a:lstStyle>
          <a:p>
            <a:pPr>
              <a:defRPr/>
            </a:pPr>
            <a:fld id="{F866C31B-C4AB-4E50-A315-4F343D4981B3}" type="datetimeFigureOut">
              <a:rPr lang="ru-RU">
                <a:solidFill>
                  <a:srgbClr val="E3DED1">
                    <a:shade val="50000"/>
                  </a:srgbClr>
                </a:solidFill>
              </a:rPr>
              <a:pPr>
                <a:defRPr/>
              </a:pPr>
              <a:t>22.10.2020</a:t>
            </a:fld>
            <a:endParaRPr lang="ru-RU">
              <a:solidFill>
                <a:srgbClr val="E3DED1">
                  <a:shade val="50000"/>
                </a:srgbClr>
              </a:solidFill>
            </a:endParaRPr>
          </a:p>
        </p:txBody>
      </p:sp>
      <p:sp>
        <p:nvSpPr>
          <p:cNvPr id="7" name="Нижний колонтитул 4"/>
          <p:cNvSpPr>
            <a:spLocks noGrp="1"/>
          </p:cNvSpPr>
          <p:nvPr>
            <p:ph type="ftr" sz="quarter" idx="11"/>
          </p:nvPr>
        </p:nvSpPr>
        <p:spPr/>
        <p:txBody>
          <a:bodyPr/>
          <a:lstStyle>
            <a:lvl1pPr>
              <a:defRPr/>
            </a:lvl1pPr>
            <a:extLst/>
          </a:lstStyle>
          <a:p>
            <a:pPr>
              <a:defRPr/>
            </a:pPr>
            <a:endParaRPr lang="ru-RU">
              <a:solidFill>
                <a:srgbClr val="E3DED1">
                  <a:shade val="50000"/>
                </a:srgbClr>
              </a:solidFill>
            </a:endParaRPr>
          </a:p>
        </p:txBody>
      </p:sp>
      <p:sp>
        <p:nvSpPr>
          <p:cNvPr id="8" name="Номер слайда 5"/>
          <p:cNvSpPr>
            <a:spLocks noGrp="1"/>
          </p:cNvSpPr>
          <p:nvPr>
            <p:ph type="sldNum" sz="quarter" idx="12"/>
          </p:nvPr>
        </p:nvSpPr>
        <p:spPr/>
        <p:txBody>
          <a:bodyPr/>
          <a:lstStyle>
            <a:lvl1pPr>
              <a:defRPr/>
            </a:lvl1pPr>
            <a:extLst/>
          </a:lstStyle>
          <a:p>
            <a:pPr>
              <a:defRPr/>
            </a:pPr>
            <a:fld id="{C4643D9A-1673-4B0D-AE4D-0B2AC0D04BE4}" type="slidenum">
              <a:rPr lang="ru-RU">
                <a:solidFill>
                  <a:srgbClr val="E3DED1">
                    <a:shade val="50000"/>
                  </a:srgbClr>
                </a:solidFill>
              </a:rPr>
              <a:pPr>
                <a:defRPr/>
              </a:pPr>
              <a:t>‹#›</a:t>
            </a:fld>
            <a:endParaRPr lang="ru-RU">
              <a:solidFill>
                <a:srgbClr val="E3DED1">
                  <a:shade val="50000"/>
                </a:srgbClr>
              </a:solidFill>
            </a:endParaRPr>
          </a:p>
        </p:txBody>
      </p:sp>
    </p:spTree>
    <p:extLst>
      <p:ext uri="{BB962C8B-B14F-4D97-AF65-F5344CB8AC3E}">
        <p14:creationId xmlns:p14="http://schemas.microsoft.com/office/powerpoint/2010/main" val="3629811357"/>
      </p:ext>
    </p:extLst>
  </p:cSld>
  <p:clrMapOvr>
    <a:masterClrMapping/>
  </p:clrMapOvr>
  <p:transition spd="med">
    <p:fad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Содержимое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24"/>
          <p:cNvSpPr>
            <a:spLocks noGrp="1"/>
          </p:cNvSpPr>
          <p:nvPr>
            <p:ph type="dt" sz="half" idx="10"/>
          </p:nvPr>
        </p:nvSpPr>
        <p:spPr/>
        <p:txBody>
          <a:bodyPr/>
          <a:lstStyle>
            <a:lvl1pPr>
              <a:defRPr/>
            </a:lvl1pPr>
          </a:lstStyle>
          <a:p>
            <a:pPr>
              <a:defRPr/>
            </a:pPr>
            <a:fld id="{1BF20B6F-2CC7-4E74-828A-0004ED001057}" type="datetimeFigureOut">
              <a:rPr lang="ru-RU">
                <a:solidFill>
                  <a:srgbClr val="E3DED1">
                    <a:shade val="50000"/>
                  </a:srgbClr>
                </a:solidFill>
              </a:rPr>
              <a:pPr>
                <a:defRPr/>
              </a:pPr>
              <a:t>22.10.2020</a:t>
            </a:fld>
            <a:endParaRPr lang="ru-RU">
              <a:solidFill>
                <a:srgbClr val="E3DED1">
                  <a:shade val="50000"/>
                </a:srgbClr>
              </a:solidFill>
            </a:endParaRPr>
          </a:p>
        </p:txBody>
      </p:sp>
      <p:sp>
        <p:nvSpPr>
          <p:cNvPr id="6" name="Нижний колонтитул 17"/>
          <p:cNvSpPr>
            <a:spLocks noGrp="1"/>
          </p:cNvSpPr>
          <p:nvPr>
            <p:ph type="ftr" sz="quarter" idx="11"/>
          </p:nvPr>
        </p:nvSpPr>
        <p:spPr/>
        <p:txBody>
          <a:bodyPr/>
          <a:lstStyle>
            <a:lvl1pPr>
              <a:defRPr/>
            </a:lvl1pPr>
          </a:lstStyle>
          <a:p>
            <a:pPr>
              <a:defRPr/>
            </a:pPr>
            <a:endParaRPr lang="ru-RU">
              <a:solidFill>
                <a:srgbClr val="E3DED1">
                  <a:shade val="50000"/>
                </a:srgbClr>
              </a:solidFill>
            </a:endParaRPr>
          </a:p>
        </p:txBody>
      </p:sp>
      <p:sp>
        <p:nvSpPr>
          <p:cNvPr id="7" name="Номер слайда 4"/>
          <p:cNvSpPr>
            <a:spLocks noGrp="1"/>
          </p:cNvSpPr>
          <p:nvPr>
            <p:ph type="sldNum" sz="quarter" idx="12"/>
          </p:nvPr>
        </p:nvSpPr>
        <p:spPr/>
        <p:txBody>
          <a:bodyPr/>
          <a:lstStyle>
            <a:lvl1pPr>
              <a:defRPr/>
            </a:lvl1pPr>
          </a:lstStyle>
          <a:p>
            <a:pPr>
              <a:defRPr/>
            </a:pPr>
            <a:fld id="{5B9ED44A-2203-45B0-B801-8F3DB2DAD78A}" type="slidenum">
              <a:rPr lang="ru-RU">
                <a:solidFill>
                  <a:srgbClr val="E3DED1">
                    <a:shade val="50000"/>
                  </a:srgbClr>
                </a:solidFill>
              </a:rPr>
              <a:pPr>
                <a:defRPr/>
              </a:pPr>
              <a:t>‹#›</a:t>
            </a:fld>
            <a:endParaRPr lang="ru-RU">
              <a:solidFill>
                <a:srgbClr val="E3DED1">
                  <a:shade val="50000"/>
                </a:srgbClr>
              </a:solidFill>
            </a:endParaRPr>
          </a:p>
        </p:txBody>
      </p:sp>
    </p:spTree>
    <p:extLst>
      <p:ext uri="{BB962C8B-B14F-4D97-AF65-F5344CB8AC3E}">
        <p14:creationId xmlns:p14="http://schemas.microsoft.com/office/powerpoint/2010/main" val="3436138263"/>
      </p:ext>
    </p:extLst>
  </p:cSld>
  <p:clrMapOvr>
    <a:masterClrMapping/>
  </p:clrMapOvr>
  <p:transition spd="med">
    <p:fad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lvl1pPr>
              <a:defRPr b="1"/>
            </a:lvl1pPr>
            <a:extLst/>
          </a:lstStyle>
          <a:p>
            <a:r>
              <a:rPr lang="ru-RU" smtClean="0"/>
              <a:t>Образец заголовка</a:t>
            </a:r>
            <a:endParaRPr lang="en-US"/>
          </a:p>
        </p:txBody>
      </p:sp>
      <p:sp>
        <p:nvSpPr>
          <p:cNvPr id="3" name="Текст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4" name="Текст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5" name="Содержимое 4"/>
          <p:cNvSpPr>
            <a:spLocks noGrp="1"/>
          </p:cNvSpPr>
          <p:nvPr>
            <p:ph sz="quarter" idx="2"/>
          </p:nvPr>
        </p:nvSpPr>
        <p:spPr>
          <a:xfrm>
            <a:off x="607224" y="144780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52169" y="144780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24"/>
          <p:cNvSpPr>
            <a:spLocks noGrp="1"/>
          </p:cNvSpPr>
          <p:nvPr>
            <p:ph type="dt" sz="half" idx="10"/>
          </p:nvPr>
        </p:nvSpPr>
        <p:spPr/>
        <p:txBody>
          <a:bodyPr/>
          <a:lstStyle>
            <a:lvl1pPr>
              <a:defRPr/>
            </a:lvl1pPr>
          </a:lstStyle>
          <a:p>
            <a:pPr>
              <a:defRPr/>
            </a:pPr>
            <a:fld id="{1B48AEFD-54E8-41A0-85A0-8F3C9FC26060}" type="datetimeFigureOut">
              <a:rPr lang="ru-RU">
                <a:solidFill>
                  <a:srgbClr val="E3DED1">
                    <a:shade val="50000"/>
                  </a:srgbClr>
                </a:solidFill>
              </a:rPr>
              <a:pPr>
                <a:defRPr/>
              </a:pPr>
              <a:t>22.10.2020</a:t>
            </a:fld>
            <a:endParaRPr lang="ru-RU">
              <a:solidFill>
                <a:srgbClr val="E3DED1">
                  <a:shade val="50000"/>
                </a:srgbClr>
              </a:solidFill>
            </a:endParaRPr>
          </a:p>
        </p:txBody>
      </p:sp>
      <p:sp>
        <p:nvSpPr>
          <p:cNvPr id="8" name="Нижний колонтитул 17"/>
          <p:cNvSpPr>
            <a:spLocks noGrp="1"/>
          </p:cNvSpPr>
          <p:nvPr>
            <p:ph type="ftr" sz="quarter" idx="11"/>
          </p:nvPr>
        </p:nvSpPr>
        <p:spPr/>
        <p:txBody>
          <a:bodyPr/>
          <a:lstStyle>
            <a:lvl1pPr>
              <a:defRPr/>
            </a:lvl1pPr>
          </a:lstStyle>
          <a:p>
            <a:pPr>
              <a:defRPr/>
            </a:pPr>
            <a:endParaRPr lang="ru-RU">
              <a:solidFill>
                <a:srgbClr val="E3DED1">
                  <a:shade val="50000"/>
                </a:srgbClr>
              </a:solidFill>
            </a:endParaRPr>
          </a:p>
        </p:txBody>
      </p:sp>
      <p:sp>
        <p:nvSpPr>
          <p:cNvPr id="9" name="Номер слайда 4"/>
          <p:cNvSpPr>
            <a:spLocks noGrp="1"/>
          </p:cNvSpPr>
          <p:nvPr>
            <p:ph type="sldNum" sz="quarter" idx="12"/>
          </p:nvPr>
        </p:nvSpPr>
        <p:spPr/>
        <p:txBody>
          <a:bodyPr/>
          <a:lstStyle>
            <a:lvl1pPr>
              <a:defRPr/>
            </a:lvl1pPr>
          </a:lstStyle>
          <a:p>
            <a:pPr>
              <a:defRPr/>
            </a:pPr>
            <a:fld id="{D1E5D946-A1E4-4BD5-94A6-AB7866E947A2}" type="slidenum">
              <a:rPr lang="ru-RU">
                <a:solidFill>
                  <a:srgbClr val="E3DED1">
                    <a:shade val="50000"/>
                  </a:srgbClr>
                </a:solidFill>
              </a:rPr>
              <a:pPr>
                <a:defRPr/>
              </a:pPr>
              <a:t>‹#›</a:t>
            </a:fld>
            <a:endParaRPr lang="ru-RU">
              <a:solidFill>
                <a:srgbClr val="E3DED1">
                  <a:shade val="50000"/>
                </a:srgbClr>
              </a:solidFill>
            </a:endParaRPr>
          </a:p>
        </p:txBody>
      </p:sp>
    </p:spTree>
    <p:extLst>
      <p:ext uri="{BB962C8B-B14F-4D97-AF65-F5344CB8AC3E}">
        <p14:creationId xmlns:p14="http://schemas.microsoft.com/office/powerpoint/2010/main" val="2906577083"/>
      </p:ext>
    </p:extLst>
  </p:cSld>
  <p:clrMapOvr>
    <a:masterClrMapping/>
  </p:clrMapOvr>
  <p:transition spd="med">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Дата 24"/>
          <p:cNvSpPr>
            <a:spLocks noGrp="1"/>
          </p:cNvSpPr>
          <p:nvPr>
            <p:ph type="dt" sz="half" idx="10"/>
          </p:nvPr>
        </p:nvSpPr>
        <p:spPr/>
        <p:txBody>
          <a:bodyPr/>
          <a:lstStyle>
            <a:lvl1pPr>
              <a:defRPr/>
            </a:lvl1pPr>
          </a:lstStyle>
          <a:p>
            <a:pPr>
              <a:defRPr/>
            </a:pPr>
            <a:fld id="{9EDC0501-1201-4DE1-B5BC-752119806A4D}" type="datetimeFigureOut">
              <a:rPr lang="ru-RU">
                <a:solidFill>
                  <a:srgbClr val="E3DED1">
                    <a:shade val="50000"/>
                  </a:srgbClr>
                </a:solidFill>
              </a:rPr>
              <a:pPr>
                <a:defRPr/>
              </a:pPr>
              <a:t>22.10.2020</a:t>
            </a:fld>
            <a:endParaRPr lang="ru-RU">
              <a:solidFill>
                <a:srgbClr val="E3DED1">
                  <a:shade val="50000"/>
                </a:srgbClr>
              </a:solidFill>
            </a:endParaRPr>
          </a:p>
        </p:txBody>
      </p:sp>
      <p:sp>
        <p:nvSpPr>
          <p:cNvPr id="4" name="Нижний колонтитул 17"/>
          <p:cNvSpPr>
            <a:spLocks noGrp="1"/>
          </p:cNvSpPr>
          <p:nvPr>
            <p:ph type="ftr" sz="quarter" idx="11"/>
          </p:nvPr>
        </p:nvSpPr>
        <p:spPr/>
        <p:txBody>
          <a:bodyPr/>
          <a:lstStyle>
            <a:lvl1pPr>
              <a:defRPr/>
            </a:lvl1pPr>
          </a:lstStyle>
          <a:p>
            <a:pPr>
              <a:defRPr/>
            </a:pPr>
            <a:endParaRPr lang="ru-RU">
              <a:solidFill>
                <a:srgbClr val="E3DED1">
                  <a:shade val="50000"/>
                </a:srgbClr>
              </a:solidFill>
            </a:endParaRPr>
          </a:p>
        </p:txBody>
      </p:sp>
      <p:sp>
        <p:nvSpPr>
          <p:cNvPr id="5" name="Номер слайда 4"/>
          <p:cNvSpPr>
            <a:spLocks noGrp="1"/>
          </p:cNvSpPr>
          <p:nvPr>
            <p:ph type="sldNum" sz="quarter" idx="12"/>
          </p:nvPr>
        </p:nvSpPr>
        <p:spPr/>
        <p:txBody>
          <a:bodyPr/>
          <a:lstStyle>
            <a:lvl1pPr>
              <a:defRPr/>
            </a:lvl1pPr>
          </a:lstStyle>
          <a:p>
            <a:pPr>
              <a:defRPr/>
            </a:pPr>
            <a:fld id="{D5CDC0A7-AC96-4026-BE40-FF08CB4DD8F0}" type="slidenum">
              <a:rPr lang="ru-RU">
                <a:solidFill>
                  <a:srgbClr val="E3DED1">
                    <a:shade val="50000"/>
                  </a:srgbClr>
                </a:solidFill>
              </a:rPr>
              <a:pPr>
                <a:defRPr/>
              </a:pPr>
              <a:t>‹#›</a:t>
            </a:fld>
            <a:endParaRPr lang="ru-RU">
              <a:solidFill>
                <a:srgbClr val="E3DED1">
                  <a:shade val="50000"/>
                </a:srgbClr>
              </a:solidFill>
            </a:endParaRPr>
          </a:p>
        </p:txBody>
      </p:sp>
    </p:spTree>
    <p:extLst>
      <p:ext uri="{BB962C8B-B14F-4D97-AF65-F5344CB8AC3E}">
        <p14:creationId xmlns:p14="http://schemas.microsoft.com/office/powerpoint/2010/main" val="750965803"/>
      </p:ext>
    </p:extLst>
  </p:cSld>
  <p:clrMapOvr>
    <a:masterClrMapping/>
  </p:clrMapOvr>
  <p:transition spd="med">
    <p:fad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Скругленный прямоугольник 1"/>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
        <p:nvSpPr>
          <p:cNvPr id="3" name="Дата 1"/>
          <p:cNvSpPr>
            <a:spLocks noGrp="1"/>
          </p:cNvSpPr>
          <p:nvPr>
            <p:ph type="dt" sz="half" idx="10"/>
          </p:nvPr>
        </p:nvSpPr>
        <p:spPr/>
        <p:txBody>
          <a:bodyPr/>
          <a:lstStyle>
            <a:lvl1pPr>
              <a:defRPr/>
            </a:lvl1pPr>
            <a:extLst/>
          </a:lstStyle>
          <a:p>
            <a:pPr>
              <a:defRPr/>
            </a:pPr>
            <a:fld id="{2ACDB80F-6F00-40B3-A5CB-78B4D7CBDD64}" type="datetimeFigureOut">
              <a:rPr lang="ru-RU">
                <a:solidFill>
                  <a:srgbClr val="E3DED1">
                    <a:shade val="50000"/>
                  </a:srgbClr>
                </a:solidFill>
              </a:rPr>
              <a:pPr>
                <a:defRPr/>
              </a:pPr>
              <a:t>22.10.2020</a:t>
            </a:fld>
            <a:endParaRPr lang="ru-RU">
              <a:solidFill>
                <a:srgbClr val="E3DED1">
                  <a:shade val="50000"/>
                </a:srgbClr>
              </a:solidFill>
            </a:endParaRPr>
          </a:p>
        </p:txBody>
      </p:sp>
      <p:sp>
        <p:nvSpPr>
          <p:cNvPr id="4" name="Нижний колонтитул 2"/>
          <p:cNvSpPr>
            <a:spLocks noGrp="1"/>
          </p:cNvSpPr>
          <p:nvPr>
            <p:ph type="ftr" sz="quarter" idx="11"/>
          </p:nvPr>
        </p:nvSpPr>
        <p:spPr/>
        <p:txBody>
          <a:bodyPr/>
          <a:lstStyle>
            <a:lvl1pPr>
              <a:defRPr/>
            </a:lvl1pPr>
            <a:extLst/>
          </a:lstStyle>
          <a:p>
            <a:pPr>
              <a:defRPr/>
            </a:pPr>
            <a:endParaRPr lang="ru-RU">
              <a:solidFill>
                <a:srgbClr val="E3DED1">
                  <a:shade val="50000"/>
                </a:srgbClr>
              </a:solidFill>
            </a:endParaRPr>
          </a:p>
        </p:txBody>
      </p:sp>
      <p:sp>
        <p:nvSpPr>
          <p:cNvPr id="5" name="Номер слайда 3"/>
          <p:cNvSpPr>
            <a:spLocks noGrp="1"/>
          </p:cNvSpPr>
          <p:nvPr>
            <p:ph type="sldNum" sz="quarter" idx="12"/>
          </p:nvPr>
        </p:nvSpPr>
        <p:spPr/>
        <p:txBody>
          <a:bodyPr/>
          <a:lstStyle>
            <a:lvl1pPr>
              <a:defRPr/>
            </a:lvl1pPr>
            <a:extLst/>
          </a:lstStyle>
          <a:p>
            <a:pPr>
              <a:defRPr/>
            </a:pPr>
            <a:fld id="{74A1C80E-A08E-47CE-A732-69ADD70D9B5E}" type="slidenum">
              <a:rPr lang="ru-RU">
                <a:solidFill>
                  <a:srgbClr val="E3DED1">
                    <a:shade val="50000"/>
                  </a:srgbClr>
                </a:solidFill>
              </a:rPr>
              <a:pPr>
                <a:defRPr/>
              </a:pPr>
              <a:t>‹#›</a:t>
            </a:fld>
            <a:endParaRPr lang="ru-RU">
              <a:solidFill>
                <a:srgbClr val="E3DED1">
                  <a:shade val="50000"/>
                </a:srgbClr>
              </a:solidFill>
            </a:endParaRPr>
          </a:p>
        </p:txBody>
      </p:sp>
    </p:spTree>
    <p:extLst>
      <p:ext uri="{BB962C8B-B14F-4D97-AF65-F5344CB8AC3E}">
        <p14:creationId xmlns:p14="http://schemas.microsoft.com/office/powerpoint/2010/main" val="2928614354"/>
      </p:ext>
    </p:extLst>
  </p:cSld>
  <p:clrMapOvr>
    <a:masterClrMapping/>
  </p:clrMapOvr>
  <p:transition spd="med">
    <p:fad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38784" y="533400"/>
            <a:ext cx="2971800" cy="914400"/>
          </a:xfrm>
        </p:spPr>
        <p:txBody>
          <a:bodyPr/>
          <a:lstStyle>
            <a:lvl1pPr algn="l">
              <a:buNone/>
              <a:defRPr sz="2200" b="1">
                <a:solidFill>
                  <a:schemeClr val="accent1"/>
                </a:solidFill>
              </a:defRPr>
            </a:lvl1pPr>
            <a:extLst/>
          </a:lstStyle>
          <a:p>
            <a:r>
              <a:rPr lang="ru-RU" smtClean="0"/>
              <a:t>Образец заголовка</a:t>
            </a:r>
            <a:endParaRPr lang="en-US"/>
          </a:p>
        </p:txBody>
      </p:sp>
      <p:sp>
        <p:nvSpPr>
          <p:cNvPr id="3" name="Текст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24"/>
          <p:cNvSpPr>
            <a:spLocks noGrp="1"/>
          </p:cNvSpPr>
          <p:nvPr>
            <p:ph type="dt" sz="half" idx="10"/>
          </p:nvPr>
        </p:nvSpPr>
        <p:spPr/>
        <p:txBody>
          <a:bodyPr/>
          <a:lstStyle>
            <a:lvl1pPr>
              <a:defRPr/>
            </a:lvl1pPr>
          </a:lstStyle>
          <a:p>
            <a:pPr>
              <a:defRPr/>
            </a:pPr>
            <a:fld id="{99AE93A6-3063-4DD3-AEAC-624CA9FDAB51}" type="datetimeFigureOut">
              <a:rPr lang="ru-RU">
                <a:solidFill>
                  <a:srgbClr val="E3DED1">
                    <a:shade val="50000"/>
                  </a:srgbClr>
                </a:solidFill>
              </a:rPr>
              <a:pPr>
                <a:defRPr/>
              </a:pPr>
              <a:t>22.10.2020</a:t>
            </a:fld>
            <a:endParaRPr lang="ru-RU">
              <a:solidFill>
                <a:srgbClr val="E3DED1">
                  <a:shade val="50000"/>
                </a:srgbClr>
              </a:solidFill>
            </a:endParaRPr>
          </a:p>
        </p:txBody>
      </p:sp>
      <p:sp>
        <p:nvSpPr>
          <p:cNvPr id="6" name="Нижний колонтитул 17"/>
          <p:cNvSpPr>
            <a:spLocks noGrp="1"/>
          </p:cNvSpPr>
          <p:nvPr>
            <p:ph type="ftr" sz="quarter" idx="11"/>
          </p:nvPr>
        </p:nvSpPr>
        <p:spPr/>
        <p:txBody>
          <a:bodyPr/>
          <a:lstStyle>
            <a:lvl1pPr>
              <a:defRPr/>
            </a:lvl1pPr>
          </a:lstStyle>
          <a:p>
            <a:pPr>
              <a:defRPr/>
            </a:pPr>
            <a:endParaRPr lang="ru-RU">
              <a:solidFill>
                <a:srgbClr val="E3DED1">
                  <a:shade val="50000"/>
                </a:srgbClr>
              </a:solidFill>
            </a:endParaRPr>
          </a:p>
        </p:txBody>
      </p:sp>
      <p:sp>
        <p:nvSpPr>
          <p:cNvPr id="7" name="Номер слайда 4"/>
          <p:cNvSpPr>
            <a:spLocks noGrp="1"/>
          </p:cNvSpPr>
          <p:nvPr>
            <p:ph type="sldNum" sz="quarter" idx="12"/>
          </p:nvPr>
        </p:nvSpPr>
        <p:spPr/>
        <p:txBody>
          <a:bodyPr/>
          <a:lstStyle>
            <a:lvl1pPr>
              <a:defRPr/>
            </a:lvl1pPr>
          </a:lstStyle>
          <a:p>
            <a:pPr>
              <a:defRPr/>
            </a:pPr>
            <a:fld id="{A07DB228-D63F-4FCF-9B24-91E1606DC307}" type="slidenum">
              <a:rPr lang="ru-RU">
                <a:solidFill>
                  <a:srgbClr val="E3DED1">
                    <a:shade val="50000"/>
                  </a:srgbClr>
                </a:solidFill>
              </a:rPr>
              <a:pPr>
                <a:defRPr/>
              </a:pPr>
              <a:t>‹#›</a:t>
            </a:fld>
            <a:endParaRPr lang="ru-RU">
              <a:solidFill>
                <a:srgbClr val="E3DED1">
                  <a:shade val="50000"/>
                </a:srgbClr>
              </a:solidFill>
            </a:endParaRPr>
          </a:p>
        </p:txBody>
      </p:sp>
    </p:spTree>
    <p:extLst>
      <p:ext uri="{BB962C8B-B14F-4D97-AF65-F5344CB8AC3E}">
        <p14:creationId xmlns:p14="http://schemas.microsoft.com/office/powerpoint/2010/main" val="2674873989"/>
      </p:ext>
    </p:extLst>
  </p:cSld>
  <p:clrMapOvr>
    <a:masterClrMapping/>
  </p:clrMapOvr>
  <p:transition spd="med">
    <p:fad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Скругленный прямоугольник 4"/>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
        <p:nvSpPr>
          <p:cNvPr id="6" name="Прямоугольник с одним скругленным углом 5"/>
          <p:cNvSpPr/>
          <p:nvPr/>
        </p:nvSpPr>
        <p:spPr>
          <a:xfrm>
            <a:off x="6400800" y="433388"/>
            <a:ext cx="2324100"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
        <p:nvSpPr>
          <p:cNvPr id="2" name="Заголовок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lang="ru-RU" smtClean="0"/>
              <a:t>Образец заголовка</a:t>
            </a:r>
            <a:endParaRPr lang="en-US"/>
          </a:p>
        </p:txBody>
      </p:sp>
      <p:sp>
        <p:nvSpPr>
          <p:cNvPr id="4" name="Текст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3" name="Рисунок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normAutofit/>
          </a:bodyPr>
          <a:lstStyle>
            <a:lvl1pPr marL="0" indent="0">
              <a:buNone/>
              <a:defRPr sz="3200"/>
            </a:lvl1pPr>
            <a:extLst/>
          </a:lstStyle>
          <a:p>
            <a:pPr lvl="0"/>
            <a:r>
              <a:rPr lang="ru-RU" noProof="0" smtClean="0"/>
              <a:t>Вставка рисунка</a:t>
            </a:r>
            <a:endParaRPr lang="en-US" noProof="0"/>
          </a:p>
        </p:txBody>
      </p:sp>
      <p:sp>
        <p:nvSpPr>
          <p:cNvPr id="7" name="Дата 4"/>
          <p:cNvSpPr>
            <a:spLocks noGrp="1"/>
          </p:cNvSpPr>
          <p:nvPr>
            <p:ph type="dt" sz="half" idx="10"/>
          </p:nvPr>
        </p:nvSpPr>
        <p:spPr/>
        <p:txBody>
          <a:bodyPr/>
          <a:lstStyle>
            <a:lvl1pPr>
              <a:defRPr/>
            </a:lvl1pPr>
            <a:extLst/>
          </a:lstStyle>
          <a:p>
            <a:pPr>
              <a:defRPr/>
            </a:pPr>
            <a:fld id="{5BDA97D1-771E-45DC-8D33-2C73BDF87FBC}" type="datetimeFigureOut">
              <a:rPr lang="ru-RU">
                <a:solidFill>
                  <a:srgbClr val="E3DED1">
                    <a:shade val="50000"/>
                  </a:srgbClr>
                </a:solidFill>
              </a:rPr>
              <a:pPr>
                <a:defRPr/>
              </a:pPr>
              <a:t>22.10.2020</a:t>
            </a:fld>
            <a:endParaRPr lang="ru-RU">
              <a:solidFill>
                <a:srgbClr val="E3DED1">
                  <a:shade val="50000"/>
                </a:srgbClr>
              </a:solidFill>
            </a:endParaRPr>
          </a:p>
        </p:txBody>
      </p:sp>
      <p:sp>
        <p:nvSpPr>
          <p:cNvPr id="8" name="Нижний колонтитул 5"/>
          <p:cNvSpPr>
            <a:spLocks noGrp="1"/>
          </p:cNvSpPr>
          <p:nvPr>
            <p:ph type="ftr" sz="quarter" idx="11"/>
          </p:nvPr>
        </p:nvSpPr>
        <p:spPr/>
        <p:txBody>
          <a:bodyPr/>
          <a:lstStyle>
            <a:lvl1pPr>
              <a:defRPr/>
            </a:lvl1pPr>
            <a:extLst/>
          </a:lstStyle>
          <a:p>
            <a:pPr>
              <a:defRPr/>
            </a:pPr>
            <a:endParaRPr lang="ru-RU">
              <a:solidFill>
                <a:srgbClr val="E3DED1">
                  <a:shade val="50000"/>
                </a:srgbClr>
              </a:solidFill>
            </a:endParaRPr>
          </a:p>
        </p:txBody>
      </p:sp>
      <p:sp>
        <p:nvSpPr>
          <p:cNvPr id="9" name="Номер слайда 6"/>
          <p:cNvSpPr>
            <a:spLocks noGrp="1"/>
          </p:cNvSpPr>
          <p:nvPr>
            <p:ph type="sldNum" sz="quarter" idx="12"/>
          </p:nvPr>
        </p:nvSpPr>
        <p:spPr/>
        <p:txBody>
          <a:bodyPr/>
          <a:lstStyle>
            <a:lvl1pPr>
              <a:defRPr/>
            </a:lvl1pPr>
            <a:extLst/>
          </a:lstStyle>
          <a:p>
            <a:pPr>
              <a:defRPr/>
            </a:pPr>
            <a:fld id="{615A4595-C4E7-4D34-92F8-D8F9B4BA696D}" type="slidenum">
              <a:rPr lang="ru-RU">
                <a:solidFill>
                  <a:srgbClr val="E3DED1">
                    <a:shade val="50000"/>
                  </a:srgbClr>
                </a:solidFill>
              </a:rPr>
              <a:pPr>
                <a:defRPr/>
              </a:pPr>
              <a:t>‹#›</a:t>
            </a:fld>
            <a:endParaRPr lang="ru-RU">
              <a:solidFill>
                <a:srgbClr val="E3DED1">
                  <a:shade val="50000"/>
                </a:srgbClr>
              </a:solidFill>
            </a:endParaRPr>
          </a:p>
        </p:txBody>
      </p:sp>
    </p:spTree>
    <p:extLst>
      <p:ext uri="{BB962C8B-B14F-4D97-AF65-F5344CB8AC3E}">
        <p14:creationId xmlns:p14="http://schemas.microsoft.com/office/powerpoint/2010/main" val="1118044246"/>
      </p:ext>
    </p:extLst>
  </p:cSld>
  <p:clrMapOvr>
    <a:masterClrMapping/>
  </p:clrMapOvr>
  <p:transition spd="med">
    <p:fade/>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502920" y="530352"/>
            <a:ext cx="8183880" cy="4187952"/>
          </a:xfrm>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4"/>
          <p:cNvSpPr>
            <a:spLocks noGrp="1"/>
          </p:cNvSpPr>
          <p:nvPr>
            <p:ph type="dt" sz="half" idx="10"/>
          </p:nvPr>
        </p:nvSpPr>
        <p:spPr/>
        <p:txBody>
          <a:bodyPr/>
          <a:lstStyle>
            <a:lvl1pPr>
              <a:defRPr/>
            </a:lvl1pPr>
          </a:lstStyle>
          <a:p>
            <a:pPr>
              <a:defRPr/>
            </a:pPr>
            <a:fld id="{39DB9151-1531-47C1-9A73-91E1C9879DCA}" type="datetimeFigureOut">
              <a:rPr lang="ru-RU">
                <a:solidFill>
                  <a:srgbClr val="E3DED1">
                    <a:shade val="50000"/>
                  </a:srgbClr>
                </a:solidFill>
              </a:rPr>
              <a:pPr>
                <a:defRPr/>
              </a:pPr>
              <a:t>22.10.2020</a:t>
            </a:fld>
            <a:endParaRPr lang="ru-RU">
              <a:solidFill>
                <a:srgbClr val="E3DED1">
                  <a:shade val="50000"/>
                </a:srgbClr>
              </a:solidFill>
            </a:endParaRPr>
          </a:p>
        </p:txBody>
      </p:sp>
      <p:sp>
        <p:nvSpPr>
          <p:cNvPr id="5" name="Нижний колонтитул 17"/>
          <p:cNvSpPr>
            <a:spLocks noGrp="1"/>
          </p:cNvSpPr>
          <p:nvPr>
            <p:ph type="ftr" sz="quarter" idx="11"/>
          </p:nvPr>
        </p:nvSpPr>
        <p:spPr/>
        <p:txBody>
          <a:bodyPr/>
          <a:lstStyle>
            <a:lvl1pPr>
              <a:defRPr/>
            </a:lvl1pPr>
          </a:lstStyle>
          <a:p>
            <a:pPr>
              <a:defRPr/>
            </a:pPr>
            <a:endParaRPr lang="ru-RU">
              <a:solidFill>
                <a:srgbClr val="E3DED1">
                  <a:shade val="50000"/>
                </a:srgbClr>
              </a:solidFill>
            </a:endParaRPr>
          </a:p>
        </p:txBody>
      </p:sp>
      <p:sp>
        <p:nvSpPr>
          <p:cNvPr id="6" name="Номер слайда 4"/>
          <p:cNvSpPr>
            <a:spLocks noGrp="1"/>
          </p:cNvSpPr>
          <p:nvPr>
            <p:ph type="sldNum" sz="quarter" idx="12"/>
          </p:nvPr>
        </p:nvSpPr>
        <p:spPr/>
        <p:txBody>
          <a:bodyPr/>
          <a:lstStyle>
            <a:lvl1pPr>
              <a:defRPr/>
            </a:lvl1pPr>
          </a:lstStyle>
          <a:p>
            <a:pPr>
              <a:defRPr/>
            </a:pPr>
            <a:fld id="{0D86265C-5DA0-4587-A114-AD10C6702C9C}" type="slidenum">
              <a:rPr lang="ru-RU">
                <a:solidFill>
                  <a:srgbClr val="E3DED1">
                    <a:shade val="50000"/>
                  </a:srgbClr>
                </a:solidFill>
              </a:rPr>
              <a:pPr>
                <a:defRPr/>
              </a:pPr>
              <a:t>‹#›</a:t>
            </a:fld>
            <a:endParaRPr lang="ru-RU">
              <a:solidFill>
                <a:srgbClr val="E3DED1">
                  <a:shade val="50000"/>
                </a:srgbClr>
              </a:solidFill>
            </a:endParaRPr>
          </a:p>
        </p:txBody>
      </p:sp>
    </p:spTree>
    <p:extLst>
      <p:ext uri="{BB962C8B-B14F-4D97-AF65-F5344CB8AC3E}">
        <p14:creationId xmlns:p14="http://schemas.microsoft.com/office/powerpoint/2010/main" val="4059221047"/>
      </p:ext>
    </p:extLst>
  </p:cSld>
  <p:clrMapOvr>
    <a:masterClrMapping/>
  </p:clrMapOvr>
  <p:transition spd="med">
    <p:fade/>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533404"/>
            <a:ext cx="1981200" cy="5257799"/>
          </a:xfrm>
        </p:spPr>
        <p:txBody>
          <a:bodyPr vert="eaVert"/>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533400" y="533402"/>
            <a:ext cx="5943600" cy="5257801"/>
          </a:xfrm>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4"/>
          <p:cNvSpPr>
            <a:spLocks noGrp="1"/>
          </p:cNvSpPr>
          <p:nvPr>
            <p:ph type="dt" sz="half" idx="10"/>
          </p:nvPr>
        </p:nvSpPr>
        <p:spPr/>
        <p:txBody>
          <a:bodyPr/>
          <a:lstStyle>
            <a:lvl1pPr>
              <a:defRPr/>
            </a:lvl1pPr>
          </a:lstStyle>
          <a:p>
            <a:pPr>
              <a:defRPr/>
            </a:pPr>
            <a:fld id="{AFA5C661-2EE8-4735-B5C7-9E76B8158ADD}" type="datetimeFigureOut">
              <a:rPr lang="ru-RU">
                <a:solidFill>
                  <a:srgbClr val="E3DED1">
                    <a:shade val="50000"/>
                  </a:srgbClr>
                </a:solidFill>
              </a:rPr>
              <a:pPr>
                <a:defRPr/>
              </a:pPr>
              <a:t>22.10.2020</a:t>
            </a:fld>
            <a:endParaRPr lang="ru-RU">
              <a:solidFill>
                <a:srgbClr val="E3DED1">
                  <a:shade val="50000"/>
                </a:srgbClr>
              </a:solidFill>
            </a:endParaRPr>
          </a:p>
        </p:txBody>
      </p:sp>
      <p:sp>
        <p:nvSpPr>
          <p:cNvPr id="5" name="Нижний колонтитул 17"/>
          <p:cNvSpPr>
            <a:spLocks noGrp="1"/>
          </p:cNvSpPr>
          <p:nvPr>
            <p:ph type="ftr" sz="quarter" idx="11"/>
          </p:nvPr>
        </p:nvSpPr>
        <p:spPr/>
        <p:txBody>
          <a:bodyPr/>
          <a:lstStyle>
            <a:lvl1pPr>
              <a:defRPr/>
            </a:lvl1pPr>
          </a:lstStyle>
          <a:p>
            <a:pPr>
              <a:defRPr/>
            </a:pPr>
            <a:endParaRPr lang="ru-RU">
              <a:solidFill>
                <a:srgbClr val="E3DED1">
                  <a:shade val="50000"/>
                </a:srgbClr>
              </a:solidFill>
            </a:endParaRPr>
          </a:p>
        </p:txBody>
      </p:sp>
      <p:sp>
        <p:nvSpPr>
          <p:cNvPr id="6" name="Номер слайда 4"/>
          <p:cNvSpPr>
            <a:spLocks noGrp="1"/>
          </p:cNvSpPr>
          <p:nvPr>
            <p:ph type="sldNum" sz="quarter" idx="12"/>
          </p:nvPr>
        </p:nvSpPr>
        <p:spPr/>
        <p:txBody>
          <a:bodyPr/>
          <a:lstStyle>
            <a:lvl1pPr>
              <a:defRPr/>
            </a:lvl1pPr>
          </a:lstStyle>
          <a:p>
            <a:pPr>
              <a:defRPr/>
            </a:pPr>
            <a:fld id="{8632420C-EC36-4481-8613-6F9F77A130B0}" type="slidenum">
              <a:rPr lang="ru-RU">
                <a:solidFill>
                  <a:srgbClr val="E3DED1">
                    <a:shade val="50000"/>
                  </a:srgbClr>
                </a:solidFill>
              </a:rPr>
              <a:pPr>
                <a:defRPr/>
              </a:pPr>
              <a:t>‹#›</a:t>
            </a:fld>
            <a:endParaRPr lang="ru-RU">
              <a:solidFill>
                <a:srgbClr val="E3DED1">
                  <a:shade val="50000"/>
                </a:srgbClr>
              </a:solidFill>
            </a:endParaRPr>
          </a:p>
        </p:txBody>
      </p:sp>
    </p:spTree>
    <p:extLst>
      <p:ext uri="{BB962C8B-B14F-4D97-AF65-F5344CB8AC3E}">
        <p14:creationId xmlns:p14="http://schemas.microsoft.com/office/powerpoint/2010/main" val="4113249673"/>
      </p:ext>
    </p:extLst>
  </p:cSld>
  <p:clrMapOvr>
    <a:masterClrMapping/>
  </p:clrMapOvr>
  <p:transition spd="med">
    <p:fade/>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8"/>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2"/>
            <a:ext cx="6400800" cy="1752600"/>
          </a:xfrm>
        </p:spPr>
        <p:txBody>
          <a:bodyPr/>
          <a:lstStyle>
            <a:lvl1pPr marL="0" indent="0" algn="ctr">
              <a:buNone/>
              <a:defRPr>
                <a:solidFill>
                  <a:schemeClr val="tx1">
                    <a:tint val="75000"/>
                  </a:schemeClr>
                </a:solidFill>
              </a:defRPr>
            </a:lvl1pPr>
            <a:lvl2pPr marL="455211" indent="0" algn="ctr">
              <a:buNone/>
              <a:defRPr>
                <a:solidFill>
                  <a:schemeClr val="tx1">
                    <a:tint val="75000"/>
                  </a:schemeClr>
                </a:solidFill>
              </a:defRPr>
            </a:lvl2pPr>
            <a:lvl3pPr marL="910427" indent="0" algn="ctr">
              <a:buNone/>
              <a:defRPr>
                <a:solidFill>
                  <a:schemeClr val="tx1">
                    <a:tint val="75000"/>
                  </a:schemeClr>
                </a:solidFill>
              </a:defRPr>
            </a:lvl3pPr>
            <a:lvl4pPr marL="1365644" indent="0" algn="ctr">
              <a:buNone/>
              <a:defRPr>
                <a:solidFill>
                  <a:schemeClr val="tx1">
                    <a:tint val="75000"/>
                  </a:schemeClr>
                </a:solidFill>
              </a:defRPr>
            </a:lvl4pPr>
            <a:lvl5pPr marL="1820854" indent="0" algn="ctr">
              <a:buNone/>
              <a:defRPr>
                <a:solidFill>
                  <a:schemeClr val="tx1">
                    <a:tint val="75000"/>
                  </a:schemeClr>
                </a:solidFill>
              </a:defRPr>
            </a:lvl5pPr>
            <a:lvl6pPr marL="2276071" indent="0" algn="ctr">
              <a:buNone/>
              <a:defRPr>
                <a:solidFill>
                  <a:schemeClr val="tx1">
                    <a:tint val="75000"/>
                  </a:schemeClr>
                </a:solidFill>
              </a:defRPr>
            </a:lvl6pPr>
            <a:lvl7pPr marL="2731284" indent="0" algn="ctr">
              <a:buNone/>
              <a:defRPr>
                <a:solidFill>
                  <a:schemeClr val="tx1">
                    <a:tint val="75000"/>
                  </a:schemeClr>
                </a:solidFill>
              </a:defRPr>
            </a:lvl7pPr>
            <a:lvl8pPr marL="3186486" indent="0" algn="ctr">
              <a:buNone/>
              <a:defRPr>
                <a:solidFill>
                  <a:schemeClr val="tx1">
                    <a:tint val="75000"/>
                  </a:schemeClr>
                </a:solidFill>
              </a:defRPr>
            </a:lvl8pPr>
            <a:lvl9pPr marL="3641706"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defTabSz="914400">
              <a:defRPr>
                <a:cs typeface="Arial" charset="0"/>
              </a:defRPr>
            </a:lvl1pPr>
          </a:lstStyle>
          <a:p>
            <a:pPr>
              <a:defRPr/>
            </a:pPr>
            <a:fld id="{D974562D-15E6-48FE-9A1C-F537C845215D}" type="datetimeFigureOut">
              <a:rPr lang="ru-RU"/>
              <a:pPr>
                <a:defRPr/>
              </a:pPr>
              <a:t>22.10.2020</a:t>
            </a:fld>
            <a:endParaRPr lang="ru-RU"/>
          </a:p>
        </p:txBody>
      </p:sp>
      <p:sp>
        <p:nvSpPr>
          <p:cNvPr id="5" name="Нижний колонтитул 4"/>
          <p:cNvSpPr>
            <a:spLocks noGrp="1"/>
          </p:cNvSpPr>
          <p:nvPr>
            <p:ph type="ftr" sz="quarter" idx="11"/>
          </p:nvPr>
        </p:nvSpPr>
        <p:spPr/>
        <p:txBody>
          <a:bodyPr/>
          <a:lstStyle>
            <a:lvl1pPr defTabSz="914400">
              <a:defRPr>
                <a:cs typeface="Arial" charset="0"/>
              </a:defRPr>
            </a:lvl1pPr>
          </a:lstStyle>
          <a:p>
            <a:pPr>
              <a:defRPr/>
            </a:pPr>
            <a:endParaRPr lang="ru-RU"/>
          </a:p>
        </p:txBody>
      </p:sp>
      <p:sp>
        <p:nvSpPr>
          <p:cNvPr id="6" name="Номер слайда 5"/>
          <p:cNvSpPr>
            <a:spLocks noGrp="1"/>
          </p:cNvSpPr>
          <p:nvPr>
            <p:ph type="sldNum" sz="quarter" idx="12"/>
          </p:nvPr>
        </p:nvSpPr>
        <p:spPr/>
        <p:txBody>
          <a:bodyPr/>
          <a:lstStyle>
            <a:lvl1pPr defTabSz="914400">
              <a:defRPr>
                <a:cs typeface="Arial" charset="0"/>
              </a:defRPr>
            </a:lvl1pPr>
          </a:lstStyle>
          <a:p>
            <a:pPr>
              <a:defRPr/>
            </a:pPr>
            <a:fld id="{29E54DE4-8A49-404F-92C2-989A7619D4E6}" type="slidenum">
              <a:rPr lang="ru-RU"/>
              <a:pPr>
                <a:defRPr/>
              </a:pPr>
              <a:t>‹#›</a:t>
            </a:fld>
            <a:endParaRPr lang="ru-RU"/>
          </a:p>
        </p:txBody>
      </p:sp>
    </p:spTree>
    <p:extLst>
      <p:ext uri="{BB962C8B-B14F-4D97-AF65-F5344CB8AC3E}">
        <p14:creationId xmlns:p14="http://schemas.microsoft.com/office/powerpoint/2010/main" val="22199648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3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099833E8-E7B1-4646-81C7-E1BC16A831DE}" type="datetimeFigureOut">
              <a:rPr lang="ru-RU"/>
              <a:pPr>
                <a:defRPr/>
              </a:pPr>
              <a:t>22.10.2020</a:t>
            </a:fld>
            <a:endParaRPr lang="ru-RU"/>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ru-RU"/>
          </a:p>
        </p:txBody>
      </p:sp>
      <p:sp>
        <p:nvSpPr>
          <p:cNvPr id="6" name="Номер слайда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A2245159-28B8-4095-809D-60853EA41D12}" type="slidenum">
              <a:rPr lang="ru-RU"/>
              <a:pPr>
                <a:defRPr/>
              </a:pPr>
              <a:t>‹#›</a:t>
            </a:fld>
            <a:endParaRPr lang="ru-RU"/>
          </a:p>
        </p:txBody>
      </p:sp>
    </p:spTree>
    <p:extLst>
      <p:ext uri="{BB962C8B-B14F-4D97-AF65-F5344CB8AC3E}">
        <p14:creationId xmlns:p14="http://schemas.microsoft.com/office/powerpoint/2010/main" val="110051731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defTabSz="914400">
              <a:defRPr>
                <a:cs typeface="Arial" charset="0"/>
              </a:defRPr>
            </a:lvl1pPr>
          </a:lstStyle>
          <a:p>
            <a:pPr>
              <a:defRPr/>
            </a:pPr>
            <a:fld id="{7C347E2B-DB49-4594-BCE3-AD0FDDA59518}" type="datetimeFigureOut">
              <a:rPr lang="ru-RU"/>
              <a:pPr>
                <a:defRPr/>
              </a:pPr>
              <a:t>22.10.2020</a:t>
            </a:fld>
            <a:endParaRPr lang="ru-RU"/>
          </a:p>
        </p:txBody>
      </p:sp>
      <p:sp>
        <p:nvSpPr>
          <p:cNvPr id="5" name="Нижний колонтитул 4"/>
          <p:cNvSpPr>
            <a:spLocks noGrp="1"/>
          </p:cNvSpPr>
          <p:nvPr>
            <p:ph type="ftr" sz="quarter" idx="11"/>
          </p:nvPr>
        </p:nvSpPr>
        <p:spPr/>
        <p:txBody>
          <a:bodyPr/>
          <a:lstStyle>
            <a:lvl1pPr defTabSz="914400">
              <a:defRPr>
                <a:cs typeface="Arial" charset="0"/>
              </a:defRPr>
            </a:lvl1pPr>
          </a:lstStyle>
          <a:p>
            <a:pPr>
              <a:defRPr/>
            </a:pPr>
            <a:endParaRPr lang="ru-RU"/>
          </a:p>
        </p:txBody>
      </p:sp>
      <p:sp>
        <p:nvSpPr>
          <p:cNvPr id="6" name="Номер слайда 5"/>
          <p:cNvSpPr>
            <a:spLocks noGrp="1"/>
          </p:cNvSpPr>
          <p:nvPr>
            <p:ph type="sldNum" sz="quarter" idx="12"/>
          </p:nvPr>
        </p:nvSpPr>
        <p:spPr/>
        <p:txBody>
          <a:bodyPr/>
          <a:lstStyle>
            <a:lvl1pPr defTabSz="914400">
              <a:defRPr>
                <a:cs typeface="Arial" charset="0"/>
              </a:defRPr>
            </a:lvl1pPr>
          </a:lstStyle>
          <a:p>
            <a:pPr>
              <a:defRPr/>
            </a:pPr>
            <a:fld id="{7925745C-9934-46D2-BD63-F6FAF2C714F6}" type="slidenum">
              <a:rPr lang="ru-RU"/>
              <a:pPr>
                <a:defRPr/>
              </a:pPr>
              <a:t>‹#›</a:t>
            </a:fld>
            <a:endParaRPr lang="ru-RU"/>
          </a:p>
        </p:txBody>
      </p:sp>
    </p:spTree>
    <p:extLst>
      <p:ext uri="{BB962C8B-B14F-4D97-AF65-F5344CB8AC3E}">
        <p14:creationId xmlns:p14="http://schemas.microsoft.com/office/powerpoint/2010/main" val="119109212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defTabSz="914400">
              <a:defRPr>
                <a:cs typeface="Arial" charset="0"/>
              </a:defRPr>
            </a:lvl1pPr>
          </a:lstStyle>
          <a:p>
            <a:pPr>
              <a:defRPr/>
            </a:pPr>
            <a:fld id="{707C1DB7-0D93-45A3-A592-615EF837A8F4}" type="datetimeFigureOut">
              <a:rPr lang="ru-RU"/>
              <a:pPr>
                <a:defRPr/>
              </a:pPr>
              <a:t>22.10.2020</a:t>
            </a:fld>
            <a:endParaRPr lang="ru-RU"/>
          </a:p>
        </p:txBody>
      </p:sp>
      <p:sp>
        <p:nvSpPr>
          <p:cNvPr id="4" name="Нижний колонтитул 4"/>
          <p:cNvSpPr>
            <a:spLocks noGrp="1"/>
          </p:cNvSpPr>
          <p:nvPr>
            <p:ph type="ftr" sz="quarter" idx="11"/>
          </p:nvPr>
        </p:nvSpPr>
        <p:spPr/>
        <p:txBody>
          <a:bodyPr/>
          <a:lstStyle>
            <a:lvl1pPr defTabSz="914400">
              <a:defRPr>
                <a:cs typeface="Arial" charset="0"/>
              </a:defRPr>
            </a:lvl1pPr>
          </a:lstStyle>
          <a:p>
            <a:pPr>
              <a:defRPr/>
            </a:pPr>
            <a:endParaRPr lang="ru-RU"/>
          </a:p>
        </p:txBody>
      </p:sp>
      <p:sp>
        <p:nvSpPr>
          <p:cNvPr id="5" name="Номер слайда 5"/>
          <p:cNvSpPr>
            <a:spLocks noGrp="1"/>
          </p:cNvSpPr>
          <p:nvPr>
            <p:ph type="sldNum" sz="quarter" idx="12"/>
          </p:nvPr>
        </p:nvSpPr>
        <p:spPr/>
        <p:txBody>
          <a:bodyPr/>
          <a:lstStyle>
            <a:lvl1pPr defTabSz="914400">
              <a:defRPr>
                <a:cs typeface="Arial" charset="0"/>
              </a:defRPr>
            </a:lvl1pPr>
          </a:lstStyle>
          <a:p>
            <a:pPr>
              <a:defRPr/>
            </a:pPr>
            <a:fld id="{C2E8D2E8-04FF-46F5-B210-7A0FD4734AB8}" type="slidenum">
              <a:rPr lang="ru-RU"/>
              <a:pPr>
                <a:defRPr/>
              </a:pPr>
              <a:t>‹#›</a:t>
            </a:fld>
            <a:endParaRPr lang="ru-RU"/>
          </a:p>
        </p:txBody>
      </p:sp>
    </p:spTree>
    <p:extLst>
      <p:ext uri="{BB962C8B-B14F-4D97-AF65-F5344CB8AC3E}">
        <p14:creationId xmlns:p14="http://schemas.microsoft.com/office/powerpoint/2010/main" val="216400464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1_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defTabSz="914400">
              <a:defRPr>
                <a:cs typeface="Arial" charset="0"/>
              </a:defRPr>
            </a:lvl1pPr>
          </a:lstStyle>
          <a:p>
            <a:pPr>
              <a:defRPr/>
            </a:pPr>
            <a:fld id="{CC4D7797-E786-4397-9BE9-26C55118ED4B}" type="datetimeFigureOut">
              <a:rPr lang="ru-RU"/>
              <a:pPr>
                <a:defRPr/>
              </a:pPr>
              <a:t>22.10.2020</a:t>
            </a:fld>
            <a:endParaRPr lang="ru-RU"/>
          </a:p>
        </p:txBody>
      </p:sp>
      <p:sp>
        <p:nvSpPr>
          <p:cNvPr id="4" name="Нижний колонтитул 4"/>
          <p:cNvSpPr>
            <a:spLocks noGrp="1"/>
          </p:cNvSpPr>
          <p:nvPr>
            <p:ph type="ftr" sz="quarter" idx="11"/>
          </p:nvPr>
        </p:nvSpPr>
        <p:spPr/>
        <p:txBody>
          <a:bodyPr/>
          <a:lstStyle>
            <a:lvl1pPr defTabSz="914400">
              <a:defRPr>
                <a:cs typeface="Arial" charset="0"/>
              </a:defRPr>
            </a:lvl1pPr>
          </a:lstStyle>
          <a:p>
            <a:pPr>
              <a:defRPr/>
            </a:pPr>
            <a:endParaRPr lang="ru-RU"/>
          </a:p>
        </p:txBody>
      </p:sp>
      <p:sp>
        <p:nvSpPr>
          <p:cNvPr id="5" name="Номер слайда 5"/>
          <p:cNvSpPr>
            <a:spLocks noGrp="1"/>
          </p:cNvSpPr>
          <p:nvPr>
            <p:ph type="sldNum" sz="quarter" idx="12"/>
          </p:nvPr>
        </p:nvSpPr>
        <p:spPr/>
        <p:txBody>
          <a:bodyPr/>
          <a:lstStyle>
            <a:lvl1pPr defTabSz="914400">
              <a:defRPr>
                <a:cs typeface="Arial" charset="0"/>
              </a:defRPr>
            </a:lvl1pPr>
          </a:lstStyle>
          <a:p>
            <a:pPr>
              <a:defRPr/>
            </a:pPr>
            <a:fld id="{B4AB63A6-3F2B-4113-8131-D13F58E21799}" type="slidenum">
              <a:rPr lang="ru-RU"/>
              <a:pPr>
                <a:defRPr/>
              </a:pPr>
              <a:t>‹#›</a:t>
            </a:fld>
            <a:endParaRPr lang="ru-RU"/>
          </a:p>
        </p:txBody>
      </p:sp>
    </p:spTree>
    <p:extLst>
      <p:ext uri="{BB962C8B-B14F-4D97-AF65-F5344CB8AC3E}">
        <p14:creationId xmlns:p14="http://schemas.microsoft.com/office/powerpoint/2010/main" val="106242917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42"/>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8"/>
            <a:ext cx="7772400" cy="1500187"/>
          </a:xfrm>
        </p:spPr>
        <p:txBody>
          <a:bodyPr anchor="b"/>
          <a:lstStyle>
            <a:lvl1pPr marL="0" indent="0">
              <a:buNone/>
              <a:defRPr sz="2000">
                <a:solidFill>
                  <a:schemeClr val="tx1">
                    <a:tint val="75000"/>
                  </a:schemeClr>
                </a:solidFill>
              </a:defRPr>
            </a:lvl1pPr>
            <a:lvl2pPr marL="455211" indent="0">
              <a:buNone/>
              <a:defRPr sz="1800">
                <a:solidFill>
                  <a:schemeClr val="tx1">
                    <a:tint val="75000"/>
                  </a:schemeClr>
                </a:solidFill>
              </a:defRPr>
            </a:lvl2pPr>
            <a:lvl3pPr marL="910427" indent="0">
              <a:buNone/>
              <a:defRPr sz="1600">
                <a:solidFill>
                  <a:schemeClr val="tx1">
                    <a:tint val="75000"/>
                  </a:schemeClr>
                </a:solidFill>
              </a:defRPr>
            </a:lvl3pPr>
            <a:lvl4pPr marL="1365644" indent="0">
              <a:buNone/>
              <a:defRPr sz="1400">
                <a:solidFill>
                  <a:schemeClr val="tx1">
                    <a:tint val="75000"/>
                  </a:schemeClr>
                </a:solidFill>
              </a:defRPr>
            </a:lvl4pPr>
            <a:lvl5pPr marL="1820854" indent="0">
              <a:buNone/>
              <a:defRPr sz="1400">
                <a:solidFill>
                  <a:schemeClr val="tx1">
                    <a:tint val="75000"/>
                  </a:schemeClr>
                </a:solidFill>
              </a:defRPr>
            </a:lvl5pPr>
            <a:lvl6pPr marL="2276071" indent="0">
              <a:buNone/>
              <a:defRPr sz="1400">
                <a:solidFill>
                  <a:schemeClr val="tx1">
                    <a:tint val="75000"/>
                  </a:schemeClr>
                </a:solidFill>
              </a:defRPr>
            </a:lvl6pPr>
            <a:lvl7pPr marL="2731284" indent="0">
              <a:buNone/>
              <a:defRPr sz="1400">
                <a:solidFill>
                  <a:schemeClr val="tx1">
                    <a:tint val="75000"/>
                  </a:schemeClr>
                </a:solidFill>
              </a:defRPr>
            </a:lvl7pPr>
            <a:lvl8pPr marL="3186486" indent="0">
              <a:buNone/>
              <a:defRPr sz="1400">
                <a:solidFill>
                  <a:schemeClr val="tx1">
                    <a:tint val="75000"/>
                  </a:schemeClr>
                </a:solidFill>
              </a:defRPr>
            </a:lvl8pPr>
            <a:lvl9pPr marL="3641706"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defTabSz="914400">
              <a:defRPr>
                <a:cs typeface="Arial" charset="0"/>
              </a:defRPr>
            </a:lvl1pPr>
          </a:lstStyle>
          <a:p>
            <a:pPr>
              <a:defRPr/>
            </a:pPr>
            <a:fld id="{C887AA99-3892-4D4E-BB67-F2269EBE0FAF}" type="datetimeFigureOut">
              <a:rPr lang="ru-RU"/>
              <a:pPr>
                <a:defRPr/>
              </a:pPr>
              <a:t>22.10.2020</a:t>
            </a:fld>
            <a:endParaRPr lang="ru-RU"/>
          </a:p>
        </p:txBody>
      </p:sp>
      <p:sp>
        <p:nvSpPr>
          <p:cNvPr id="5" name="Нижний колонтитул 4"/>
          <p:cNvSpPr>
            <a:spLocks noGrp="1"/>
          </p:cNvSpPr>
          <p:nvPr>
            <p:ph type="ftr" sz="quarter" idx="11"/>
          </p:nvPr>
        </p:nvSpPr>
        <p:spPr/>
        <p:txBody>
          <a:bodyPr/>
          <a:lstStyle>
            <a:lvl1pPr defTabSz="914400">
              <a:defRPr>
                <a:cs typeface="Arial" charset="0"/>
              </a:defRPr>
            </a:lvl1pPr>
          </a:lstStyle>
          <a:p>
            <a:pPr>
              <a:defRPr/>
            </a:pPr>
            <a:endParaRPr lang="ru-RU"/>
          </a:p>
        </p:txBody>
      </p:sp>
      <p:sp>
        <p:nvSpPr>
          <p:cNvPr id="6" name="Номер слайда 5"/>
          <p:cNvSpPr>
            <a:spLocks noGrp="1"/>
          </p:cNvSpPr>
          <p:nvPr>
            <p:ph type="sldNum" sz="quarter" idx="12"/>
          </p:nvPr>
        </p:nvSpPr>
        <p:spPr/>
        <p:txBody>
          <a:bodyPr/>
          <a:lstStyle>
            <a:lvl1pPr defTabSz="914400">
              <a:defRPr>
                <a:cs typeface="Arial" charset="0"/>
              </a:defRPr>
            </a:lvl1pPr>
          </a:lstStyle>
          <a:p>
            <a:pPr>
              <a:defRPr/>
            </a:pPr>
            <a:fld id="{8E4FAE53-8987-4FB0-A723-E6F98B8D1F31}" type="slidenum">
              <a:rPr lang="ru-RU"/>
              <a:pPr>
                <a:defRPr/>
              </a:pPr>
              <a:t>‹#›</a:t>
            </a:fld>
            <a:endParaRPr lang="ru-RU"/>
          </a:p>
        </p:txBody>
      </p:sp>
    </p:spTree>
    <p:extLst>
      <p:ext uri="{BB962C8B-B14F-4D97-AF65-F5344CB8AC3E}">
        <p14:creationId xmlns:p14="http://schemas.microsoft.com/office/powerpoint/2010/main" val="282015028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defTabSz="914400">
              <a:defRPr>
                <a:cs typeface="Arial" charset="0"/>
              </a:defRPr>
            </a:lvl1pPr>
          </a:lstStyle>
          <a:p>
            <a:pPr>
              <a:defRPr/>
            </a:pPr>
            <a:fld id="{FD5B3F22-95D7-4FEE-ACA2-C78AE31FD9AE}" type="datetimeFigureOut">
              <a:rPr lang="ru-RU"/>
              <a:pPr>
                <a:defRPr/>
              </a:pPr>
              <a:t>22.10.2020</a:t>
            </a:fld>
            <a:endParaRPr lang="ru-RU"/>
          </a:p>
        </p:txBody>
      </p:sp>
      <p:sp>
        <p:nvSpPr>
          <p:cNvPr id="6" name="Нижний колонтитул 4"/>
          <p:cNvSpPr>
            <a:spLocks noGrp="1"/>
          </p:cNvSpPr>
          <p:nvPr>
            <p:ph type="ftr" sz="quarter" idx="11"/>
          </p:nvPr>
        </p:nvSpPr>
        <p:spPr/>
        <p:txBody>
          <a:bodyPr/>
          <a:lstStyle>
            <a:lvl1pPr defTabSz="914400">
              <a:defRPr>
                <a:cs typeface="Arial" charset="0"/>
              </a:defRPr>
            </a:lvl1pPr>
          </a:lstStyle>
          <a:p>
            <a:pPr>
              <a:defRPr/>
            </a:pPr>
            <a:endParaRPr lang="ru-RU"/>
          </a:p>
        </p:txBody>
      </p:sp>
      <p:sp>
        <p:nvSpPr>
          <p:cNvPr id="7" name="Номер слайда 5"/>
          <p:cNvSpPr>
            <a:spLocks noGrp="1"/>
          </p:cNvSpPr>
          <p:nvPr>
            <p:ph type="sldNum" sz="quarter" idx="12"/>
          </p:nvPr>
        </p:nvSpPr>
        <p:spPr/>
        <p:txBody>
          <a:bodyPr/>
          <a:lstStyle>
            <a:lvl1pPr defTabSz="914400">
              <a:defRPr>
                <a:cs typeface="Arial" charset="0"/>
              </a:defRPr>
            </a:lvl1pPr>
          </a:lstStyle>
          <a:p>
            <a:pPr>
              <a:defRPr/>
            </a:pPr>
            <a:fld id="{CF3FEDEF-756F-4E06-BC0B-D36BB7E8282A}" type="slidenum">
              <a:rPr lang="ru-RU"/>
              <a:pPr>
                <a:defRPr/>
              </a:pPr>
              <a:t>‹#›</a:t>
            </a:fld>
            <a:endParaRPr lang="ru-RU"/>
          </a:p>
        </p:txBody>
      </p:sp>
    </p:spTree>
    <p:extLst>
      <p:ext uri="{BB962C8B-B14F-4D97-AF65-F5344CB8AC3E}">
        <p14:creationId xmlns:p14="http://schemas.microsoft.com/office/powerpoint/2010/main" val="356774347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4"/>
            <a:ext cx="4040188" cy="639762"/>
          </a:xfrm>
        </p:spPr>
        <p:txBody>
          <a:bodyPr anchor="b"/>
          <a:lstStyle>
            <a:lvl1pPr marL="0" indent="0">
              <a:buNone/>
              <a:defRPr sz="2400" b="1"/>
            </a:lvl1pPr>
            <a:lvl2pPr marL="455211" indent="0">
              <a:buNone/>
              <a:defRPr sz="2000" b="1"/>
            </a:lvl2pPr>
            <a:lvl3pPr marL="910427" indent="0">
              <a:buNone/>
              <a:defRPr sz="1800" b="1"/>
            </a:lvl3pPr>
            <a:lvl4pPr marL="1365644" indent="0">
              <a:buNone/>
              <a:defRPr sz="1600" b="1"/>
            </a:lvl4pPr>
            <a:lvl5pPr marL="1820854" indent="0">
              <a:buNone/>
              <a:defRPr sz="1600" b="1"/>
            </a:lvl5pPr>
            <a:lvl6pPr marL="2276071" indent="0">
              <a:buNone/>
              <a:defRPr sz="1600" b="1"/>
            </a:lvl6pPr>
            <a:lvl7pPr marL="2731284" indent="0">
              <a:buNone/>
              <a:defRPr sz="1600" b="1"/>
            </a:lvl7pPr>
            <a:lvl8pPr marL="3186486" indent="0">
              <a:buNone/>
              <a:defRPr sz="1600" b="1"/>
            </a:lvl8pPr>
            <a:lvl9pPr marL="3641706"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4"/>
            <a:ext cx="4041775" cy="639762"/>
          </a:xfrm>
        </p:spPr>
        <p:txBody>
          <a:bodyPr anchor="b"/>
          <a:lstStyle>
            <a:lvl1pPr marL="0" indent="0">
              <a:buNone/>
              <a:defRPr sz="2400" b="1"/>
            </a:lvl1pPr>
            <a:lvl2pPr marL="455211" indent="0">
              <a:buNone/>
              <a:defRPr sz="2000" b="1"/>
            </a:lvl2pPr>
            <a:lvl3pPr marL="910427" indent="0">
              <a:buNone/>
              <a:defRPr sz="1800" b="1"/>
            </a:lvl3pPr>
            <a:lvl4pPr marL="1365644" indent="0">
              <a:buNone/>
              <a:defRPr sz="1600" b="1"/>
            </a:lvl4pPr>
            <a:lvl5pPr marL="1820854" indent="0">
              <a:buNone/>
              <a:defRPr sz="1600" b="1"/>
            </a:lvl5pPr>
            <a:lvl6pPr marL="2276071" indent="0">
              <a:buNone/>
              <a:defRPr sz="1600" b="1"/>
            </a:lvl6pPr>
            <a:lvl7pPr marL="2731284" indent="0">
              <a:buNone/>
              <a:defRPr sz="1600" b="1"/>
            </a:lvl7pPr>
            <a:lvl8pPr marL="3186486" indent="0">
              <a:buNone/>
              <a:defRPr sz="1600" b="1"/>
            </a:lvl8pPr>
            <a:lvl9pPr marL="3641706"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defTabSz="914400">
              <a:defRPr>
                <a:cs typeface="Arial" charset="0"/>
              </a:defRPr>
            </a:lvl1pPr>
          </a:lstStyle>
          <a:p>
            <a:pPr>
              <a:defRPr/>
            </a:pPr>
            <a:fld id="{63246AB2-CD28-477F-9956-B8FF2CD74848}" type="datetimeFigureOut">
              <a:rPr lang="ru-RU"/>
              <a:pPr>
                <a:defRPr/>
              </a:pPr>
              <a:t>22.10.2020</a:t>
            </a:fld>
            <a:endParaRPr lang="ru-RU"/>
          </a:p>
        </p:txBody>
      </p:sp>
      <p:sp>
        <p:nvSpPr>
          <p:cNvPr id="8" name="Нижний колонтитул 4"/>
          <p:cNvSpPr>
            <a:spLocks noGrp="1"/>
          </p:cNvSpPr>
          <p:nvPr>
            <p:ph type="ftr" sz="quarter" idx="11"/>
          </p:nvPr>
        </p:nvSpPr>
        <p:spPr/>
        <p:txBody>
          <a:bodyPr/>
          <a:lstStyle>
            <a:lvl1pPr defTabSz="914400">
              <a:defRPr>
                <a:cs typeface="Arial" charset="0"/>
              </a:defRPr>
            </a:lvl1pPr>
          </a:lstStyle>
          <a:p>
            <a:pPr>
              <a:defRPr/>
            </a:pPr>
            <a:endParaRPr lang="ru-RU"/>
          </a:p>
        </p:txBody>
      </p:sp>
      <p:sp>
        <p:nvSpPr>
          <p:cNvPr id="9" name="Номер слайда 5"/>
          <p:cNvSpPr>
            <a:spLocks noGrp="1"/>
          </p:cNvSpPr>
          <p:nvPr>
            <p:ph type="sldNum" sz="quarter" idx="12"/>
          </p:nvPr>
        </p:nvSpPr>
        <p:spPr/>
        <p:txBody>
          <a:bodyPr/>
          <a:lstStyle>
            <a:lvl1pPr defTabSz="914400">
              <a:defRPr>
                <a:cs typeface="Arial" charset="0"/>
              </a:defRPr>
            </a:lvl1pPr>
          </a:lstStyle>
          <a:p>
            <a:pPr>
              <a:defRPr/>
            </a:pPr>
            <a:fld id="{DA866123-8859-4ABB-BF55-CEE26803BBDD}" type="slidenum">
              <a:rPr lang="ru-RU"/>
              <a:pPr>
                <a:defRPr/>
              </a:pPr>
              <a:t>‹#›</a:t>
            </a:fld>
            <a:endParaRPr lang="ru-RU"/>
          </a:p>
        </p:txBody>
      </p:sp>
    </p:spTree>
    <p:extLst>
      <p:ext uri="{BB962C8B-B14F-4D97-AF65-F5344CB8AC3E}">
        <p14:creationId xmlns:p14="http://schemas.microsoft.com/office/powerpoint/2010/main" val="411980496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defTabSz="914400">
              <a:defRPr>
                <a:cs typeface="Arial" charset="0"/>
              </a:defRPr>
            </a:lvl1pPr>
          </a:lstStyle>
          <a:p>
            <a:pPr>
              <a:defRPr/>
            </a:pPr>
            <a:fld id="{C79DAC77-7543-4164-AB03-EBDFDECE0F3C}" type="datetimeFigureOut">
              <a:rPr lang="ru-RU"/>
              <a:pPr>
                <a:defRPr/>
              </a:pPr>
              <a:t>22.10.2020</a:t>
            </a:fld>
            <a:endParaRPr lang="ru-RU"/>
          </a:p>
        </p:txBody>
      </p:sp>
      <p:sp>
        <p:nvSpPr>
          <p:cNvPr id="4" name="Нижний колонтитул 4"/>
          <p:cNvSpPr>
            <a:spLocks noGrp="1"/>
          </p:cNvSpPr>
          <p:nvPr>
            <p:ph type="ftr" sz="quarter" idx="11"/>
          </p:nvPr>
        </p:nvSpPr>
        <p:spPr/>
        <p:txBody>
          <a:bodyPr/>
          <a:lstStyle>
            <a:lvl1pPr defTabSz="914400">
              <a:defRPr>
                <a:cs typeface="Arial" charset="0"/>
              </a:defRPr>
            </a:lvl1pPr>
          </a:lstStyle>
          <a:p>
            <a:pPr>
              <a:defRPr/>
            </a:pPr>
            <a:endParaRPr lang="ru-RU"/>
          </a:p>
        </p:txBody>
      </p:sp>
      <p:sp>
        <p:nvSpPr>
          <p:cNvPr id="5" name="Номер слайда 5"/>
          <p:cNvSpPr>
            <a:spLocks noGrp="1"/>
          </p:cNvSpPr>
          <p:nvPr>
            <p:ph type="sldNum" sz="quarter" idx="12"/>
          </p:nvPr>
        </p:nvSpPr>
        <p:spPr/>
        <p:txBody>
          <a:bodyPr/>
          <a:lstStyle>
            <a:lvl1pPr defTabSz="914400">
              <a:defRPr>
                <a:cs typeface="Arial" charset="0"/>
              </a:defRPr>
            </a:lvl1pPr>
          </a:lstStyle>
          <a:p>
            <a:pPr>
              <a:defRPr/>
            </a:pPr>
            <a:fld id="{AC12B056-C5D2-40AD-8A7B-AA64B05DE892}" type="slidenum">
              <a:rPr lang="ru-RU"/>
              <a:pPr>
                <a:defRPr/>
              </a:pPr>
              <a:t>‹#›</a:t>
            </a:fld>
            <a:endParaRPr lang="ru-RU"/>
          </a:p>
        </p:txBody>
      </p:sp>
    </p:spTree>
    <p:extLst>
      <p:ext uri="{BB962C8B-B14F-4D97-AF65-F5344CB8AC3E}">
        <p14:creationId xmlns:p14="http://schemas.microsoft.com/office/powerpoint/2010/main" val="196083831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defTabSz="914400">
              <a:defRPr>
                <a:cs typeface="Arial" charset="0"/>
              </a:defRPr>
            </a:lvl1pPr>
          </a:lstStyle>
          <a:p>
            <a:pPr>
              <a:defRPr/>
            </a:pPr>
            <a:fld id="{DB56612E-A4A8-4457-87CE-BE3C758433D9}" type="datetimeFigureOut">
              <a:rPr lang="ru-RU"/>
              <a:pPr>
                <a:defRPr/>
              </a:pPr>
              <a:t>22.10.2020</a:t>
            </a:fld>
            <a:endParaRPr lang="ru-RU"/>
          </a:p>
        </p:txBody>
      </p:sp>
      <p:sp>
        <p:nvSpPr>
          <p:cNvPr id="3" name="Нижний колонтитул 4"/>
          <p:cNvSpPr>
            <a:spLocks noGrp="1"/>
          </p:cNvSpPr>
          <p:nvPr>
            <p:ph type="ftr" sz="quarter" idx="11"/>
          </p:nvPr>
        </p:nvSpPr>
        <p:spPr/>
        <p:txBody>
          <a:bodyPr/>
          <a:lstStyle>
            <a:lvl1pPr defTabSz="914400">
              <a:defRPr>
                <a:cs typeface="Arial" charset="0"/>
              </a:defRPr>
            </a:lvl1pPr>
          </a:lstStyle>
          <a:p>
            <a:pPr>
              <a:defRPr/>
            </a:pPr>
            <a:endParaRPr lang="ru-RU"/>
          </a:p>
        </p:txBody>
      </p:sp>
      <p:sp>
        <p:nvSpPr>
          <p:cNvPr id="4" name="Номер слайда 5"/>
          <p:cNvSpPr>
            <a:spLocks noGrp="1"/>
          </p:cNvSpPr>
          <p:nvPr>
            <p:ph type="sldNum" sz="quarter" idx="12"/>
          </p:nvPr>
        </p:nvSpPr>
        <p:spPr/>
        <p:txBody>
          <a:bodyPr/>
          <a:lstStyle>
            <a:lvl1pPr defTabSz="914400">
              <a:defRPr>
                <a:cs typeface="Arial" charset="0"/>
              </a:defRPr>
            </a:lvl1pPr>
          </a:lstStyle>
          <a:p>
            <a:pPr>
              <a:defRPr/>
            </a:pPr>
            <a:fld id="{56422DA0-2360-4A26-A1F9-1446A83A8E0E}" type="slidenum">
              <a:rPr lang="ru-RU"/>
              <a:pPr>
                <a:defRPr/>
              </a:pPr>
              <a:t>‹#›</a:t>
            </a:fld>
            <a:endParaRPr lang="ru-RU"/>
          </a:p>
        </p:txBody>
      </p:sp>
    </p:spTree>
    <p:extLst>
      <p:ext uri="{BB962C8B-B14F-4D97-AF65-F5344CB8AC3E}">
        <p14:creationId xmlns:p14="http://schemas.microsoft.com/office/powerpoint/2010/main" val="155325228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2"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4" y="27309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2" y="1435104"/>
            <a:ext cx="3008313" cy="4691063"/>
          </a:xfrm>
        </p:spPr>
        <p:txBody>
          <a:bodyPr/>
          <a:lstStyle>
            <a:lvl1pPr marL="0" indent="0">
              <a:buNone/>
              <a:defRPr sz="1400"/>
            </a:lvl1pPr>
            <a:lvl2pPr marL="455211" indent="0">
              <a:buNone/>
              <a:defRPr sz="1200"/>
            </a:lvl2pPr>
            <a:lvl3pPr marL="910427" indent="0">
              <a:buNone/>
              <a:defRPr sz="1000"/>
            </a:lvl3pPr>
            <a:lvl4pPr marL="1365644" indent="0">
              <a:buNone/>
              <a:defRPr sz="900"/>
            </a:lvl4pPr>
            <a:lvl5pPr marL="1820854" indent="0">
              <a:buNone/>
              <a:defRPr sz="900"/>
            </a:lvl5pPr>
            <a:lvl6pPr marL="2276071" indent="0">
              <a:buNone/>
              <a:defRPr sz="900"/>
            </a:lvl6pPr>
            <a:lvl7pPr marL="2731284" indent="0">
              <a:buNone/>
              <a:defRPr sz="900"/>
            </a:lvl7pPr>
            <a:lvl8pPr marL="3186486" indent="0">
              <a:buNone/>
              <a:defRPr sz="900"/>
            </a:lvl8pPr>
            <a:lvl9pPr marL="3641706"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defTabSz="914400">
              <a:defRPr>
                <a:cs typeface="Arial" charset="0"/>
              </a:defRPr>
            </a:lvl1pPr>
          </a:lstStyle>
          <a:p>
            <a:pPr>
              <a:defRPr/>
            </a:pPr>
            <a:fld id="{CE561C16-A9C8-4F6B-9E76-99B798BDBF20}" type="datetimeFigureOut">
              <a:rPr lang="ru-RU"/>
              <a:pPr>
                <a:defRPr/>
              </a:pPr>
              <a:t>22.10.2020</a:t>
            </a:fld>
            <a:endParaRPr lang="ru-RU"/>
          </a:p>
        </p:txBody>
      </p:sp>
      <p:sp>
        <p:nvSpPr>
          <p:cNvPr id="6" name="Нижний колонтитул 4"/>
          <p:cNvSpPr>
            <a:spLocks noGrp="1"/>
          </p:cNvSpPr>
          <p:nvPr>
            <p:ph type="ftr" sz="quarter" idx="11"/>
          </p:nvPr>
        </p:nvSpPr>
        <p:spPr/>
        <p:txBody>
          <a:bodyPr/>
          <a:lstStyle>
            <a:lvl1pPr defTabSz="914400">
              <a:defRPr>
                <a:cs typeface="Arial" charset="0"/>
              </a:defRPr>
            </a:lvl1pPr>
          </a:lstStyle>
          <a:p>
            <a:pPr>
              <a:defRPr/>
            </a:pPr>
            <a:endParaRPr lang="ru-RU"/>
          </a:p>
        </p:txBody>
      </p:sp>
      <p:sp>
        <p:nvSpPr>
          <p:cNvPr id="7" name="Номер слайда 5"/>
          <p:cNvSpPr>
            <a:spLocks noGrp="1"/>
          </p:cNvSpPr>
          <p:nvPr>
            <p:ph type="sldNum" sz="quarter" idx="12"/>
          </p:nvPr>
        </p:nvSpPr>
        <p:spPr/>
        <p:txBody>
          <a:bodyPr/>
          <a:lstStyle>
            <a:lvl1pPr defTabSz="914400">
              <a:defRPr>
                <a:cs typeface="Arial" charset="0"/>
              </a:defRPr>
            </a:lvl1pPr>
          </a:lstStyle>
          <a:p>
            <a:pPr>
              <a:defRPr/>
            </a:pPr>
            <a:fld id="{34868061-C82B-4EA5-89E5-FA2B8EDABF1D}" type="slidenum">
              <a:rPr lang="ru-RU"/>
              <a:pPr>
                <a:defRPr/>
              </a:pPr>
              <a:t>‹#›</a:t>
            </a:fld>
            <a:endParaRPr lang="ru-RU"/>
          </a:p>
        </p:txBody>
      </p:sp>
    </p:spTree>
    <p:extLst>
      <p:ext uri="{BB962C8B-B14F-4D97-AF65-F5344CB8AC3E}">
        <p14:creationId xmlns:p14="http://schemas.microsoft.com/office/powerpoint/2010/main" val="100511668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5211" indent="0">
              <a:buNone/>
              <a:defRPr sz="2800"/>
            </a:lvl2pPr>
            <a:lvl3pPr marL="910427" indent="0">
              <a:buNone/>
              <a:defRPr sz="2400"/>
            </a:lvl3pPr>
            <a:lvl4pPr marL="1365644" indent="0">
              <a:buNone/>
              <a:defRPr sz="2000"/>
            </a:lvl4pPr>
            <a:lvl5pPr marL="1820854" indent="0">
              <a:buNone/>
              <a:defRPr sz="2000"/>
            </a:lvl5pPr>
            <a:lvl6pPr marL="2276071" indent="0">
              <a:buNone/>
              <a:defRPr sz="2000"/>
            </a:lvl6pPr>
            <a:lvl7pPr marL="2731284" indent="0">
              <a:buNone/>
              <a:defRPr sz="2000"/>
            </a:lvl7pPr>
            <a:lvl8pPr marL="3186486" indent="0">
              <a:buNone/>
              <a:defRPr sz="2000"/>
            </a:lvl8pPr>
            <a:lvl9pPr marL="3641706" indent="0">
              <a:buNone/>
              <a:defRPr sz="2000"/>
            </a:lvl9pPr>
          </a:lstStyle>
          <a:p>
            <a:pPr lvl="0"/>
            <a:r>
              <a:rPr lang="ru-RU" noProof="0" smtClean="0"/>
              <a:t>Вставка рисунка</a:t>
            </a:r>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5211" indent="0">
              <a:buNone/>
              <a:defRPr sz="1200"/>
            </a:lvl2pPr>
            <a:lvl3pPr marL="910427" indent="0">
              <a:buNone/>
              <a:defRPr sz="1000"/>
            </a:lvl3pPr>
            <a:lvl4pPr marL="1365644" indent="0">
              <a:buNone/>
              <a:defRPr sz="900"/>
            </a:lvl4pPr>
            <a:lvl5pPr marL="1820854" indent="0">
              <a:buNone/>
              <a:defRPr sz="900"/>
            </a:lvl5pPr>
            <a:lvl6pPr marL="2276071" indent="0">
              <a:buNone/>
              <a:defRPr sz="900"/>
            </a:lvl6pPr>
            <a:lvl7pPr marL="2731284" indent="0">
              <a:buNone/>
              <a:defRPr sz="900"/>
            </a:lvl7pPr>
            <a:lvl8pPr marL="3186486" indent="0">
              <a:buNone/>
              <a:defRPr sz="900"/>
            </a:lvl8pPr>
            <a:lvl9pPr marL="3641706"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defTabSz="914400">
              <a:defRPr>
                <a:cs typeface="Arial" charset="0"/>
              </a:defRPr>
            </a:lvl1pPr>
          </a:lstStyle>
          <a:p>
            <a:pPr>
              <a:defRPr/>
            </a:pPr>
            <a:fld id="{A214472F-C7D5-4042-BB18-11B31F3B6012}" type="datetimeFigureOut">
              <a:rPr lang="ru-RU"/>
              <a:pPr>
                <a:defRPr/>
              </a:pPr>
              <a:t>22.10.2020</a:t>
            </a:fld>
            <a:endParaRPr lang="ru-RU"/>
          </a:p>
        </p:txBody>
      </p:sp>
      <p:sp>
        <p:nvSpPr>
          <p:cNvPr id="6" name="Нижний колонтитул 4"/>
          <p:cNvSpPr>
            <a:spLocks noGrp="1"/>
          </p:cNvSpPr>
          <p:nvPr>
            <p:ph type="ftr" sz="quarter" idx="11"/>
          </p:nvPr>
        </p:nvSpPr>
        <p:spPr/>
        <p:txBody>
          <a:bodyPr/>
          <a:lstStyle>
            <a:lvl1pPr defTabSz="914400">
              <a:defRPr>
                <a:cs typeface="Arial" charset="0"/>
              </a:defRPr>
            </a:lvl1pPr>
          </a:lstStyle>
          <a:p>
            <a:pPr>
              <a:defRPr/>
            </a:pPr>
            <a:endParaRPr lang="ru-RU"/>
          </a:p>
        </p:txBody>
      </p:sp>
      <p:sp>
        <p:nvSpPr>
          <p:cNvPr id="7" name="Номер слайда 5"/>
          <p:cNvSpPr>
            <a:spLocks noGrp="1"/>
          </p:cNvSpPr>
          <p:nvPr>
            <p:ph type="sldNum" sz="quarter" idx="12"/>
          </p:nvPr>
        </p:nvSpPr>
        <p:spPr/>
        <p:txBody>
          <a:bodyPr/>
          <a:lstStyle>
            <a:lvl1pPr defTabSz="914400">
              <a:defRPr>
                <a:cs typeface="Arial" charset="0"/>
              </a:defRPr>
            </a:lvl1pPr>
          </a:lstStyle>
          <a:p>
            <a:pPr>
              <a:defRPr/>
            </a:pPr>
            <a:fld id="{DFBA0D2A-5DAC-4C00-AD35-141BC31D0A7E}" type="slidenum">
              <a:rPr lang="ru-RU"/>
              <a:pPr>
                <a:defRPr/>
              </a:pPr>
              <a:t>‹#›</a:t>
            </a:fld>
            <a:endParaRPr lang="ru-RU"/>
          </a:p>
        </p:txBody>
      </p:sp>
    </p:spTree>
    <p:extLst>
      <p:ext uri="{BB962C8B-B14F-4D97-AF65-F5344CB8AC3E}">
        <p14:creationId xmlns:p14="http://schemas.microsoft.com/office/powerpoint/2010/main" val="42932595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1B4DED7B-F2C5-40FD-90AF-AF6378D4C3A2}" type="datetimeFigureOut">
              <a:rPr lang="ru-RU"/>
              <a:pPr>
                <a:defRPr/>
              </a:pPr>
              <a:t>22.10.2020</a:t>
            </a:fld>
            <a:endParaRPr lang="ru-RU"/>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ru-RU"/>
          </a:p>
        </p:txBody>
      </p:sp>
      <p:sp>
        <p:nvSpPr>
          <p:cNvPr id="6" name="Номер слайда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0E054CCA-01EB-4A1E-AE94-39CBA014DCC0}" type="slidenum">
              <a:rPr lang="ru-RU"/>
              <a:pPr>
                <a:defRPr/>
              </a:pPr>
              <a:t>‹#›</a:t>
            </a:fld>
            <a:endParaRPr lang="ru-RU"/>
          </a:p>
        </p:txBody>
      </p:sp>
    </p:spTree>
    <p:extLst>
      <p:ext uri="{BB962C8B-B14F-4D97-AF65-F5344CB8AC3E}">
        <p14:creationId xmlns:p14="http://schemas.microsoft.com/office/powerpoint/2010/main" val="328321175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defTabSz="914400">
              <a:defRPr>
                <a:cs typeface="Arial" charset="0"/>
              </a:defRPr>
            </a:lvl1pPr>
          </a:lstStyle>
          <a:p>
            <a:pPr>
              <a:defRPr/>
            </a:pPr>
            <a:fld id="{4BD6CDDD-3CE2-4F9B-A6E3-9683CBEC447A}" type="datetimeFigureOut">
              <a:rPr lang="ru-RU"/>
              <a:pPr>
                <a:defRPr/>
              </a:pPr>
              <a:t>22.10.2020</a:t>
            </a:fld>
            <a:endParaRPr lang="ru-RU"/>
          </a:p>
        </p:txBody>
      </p:sp>
      <p:sp>
        <p:nvSpPr>
          <p:cNvPr id="5" name="Нижний колонтитул 4"/>
          <p:cNvSpPr>
            <a:spLocks noGrp="1"/>
          </p:cNvSpPr>
          <p:nvPr>
            <p:ph type="ftr" sz="quarter" idx="11"/>
          </p:nvPr>
        </p:nvSpPr>
        <p:spPr/>
        <p:txBody>
          <a:bodyPr/>
          <a:lstStyle>
            <a:lvl1pPr defTabSz="914400">
              <a:defRPr>
                <a:cs typeface="Arial" charset="0"/>
              </a:defRPr>
            </a:lvl1pPr>
          </a:lstStyle>
          <a:p>
            <a:pPr>
              <a:defRPr/>
            </a:pPr>
            <a:endParaRPr lang="ru-RU"/>
          </a:p>
        </p:txBody>
      </p:sp>
      <p:sp>
        <p:nvSpPr>
          <p:cNvPr id="6" name="Номер слайда 5"/>
          <p:cNvSpPr>
            <a:spLocks noGrp="1"/>
          </p:cNvSpPr>
          <p:nvPr>
            <p:ph type="sldNum" sz="quarter" idx="12"/>
          </p:nvPr>
        </p:nvSpPr>
        <p:spPr/>
        <p:txBody>
          <a:bodyPr/>
          <a:lstStyle>
            <a:lvl1pPr defTabSz="914400">
              <a:defRPr>
                <a:cs typeface="Arial" charset="0"/>
              </a:defRPr>
            </a:lvl1pPr>
          </a:lstStyle>
          <a:p>
            <a:pPr>
              <a:defRPr/>
            </a:pPr>
            <a:fld id="{D0E2500F-344D-44A2-BBA2-47119FA80C31}" type="slidenum">
              <a:rPr lang="ru-RU"/>
              <a:pPr>
                <a:defRPr/>
              </a:pPr>
              <a:t>‹#›</a:t>
            </a:fld>
            <a:endParaRPr lang="ru-RU"/>
          </a:p>
        </p:txBody>
      </p:sp>
    </p:spTree>
    <p:extLst>
      <p:ext uri="{BB962C8B-B14F-4D97-AF65-F5344CB8AC3E}">
        <p14:creationId xmlns:p14="http://schemas.microsoft.com/office/powerpoint/2010/main" val="334873647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1" y="274680"/>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80"/>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defTabSz="914400">
              <a:defRPr>
                <a:cs typeface="Arial" charset="0"/>
              </a:defRPr>
            </a:lvl1pPr>
          </a:lstStyle>
          <a:p>
            <a:pPr>
              <a:defRPr/>
            </a:pPr>
            <a:fld id="{4A06F2AA-05AB-46F0-A6A9-38F4628007AD}" type="datetimeFigureOut">
              <a:rPr lang="ru-RU"/>
              <a:pPr>
                <a:defRPr/>
              </a:pPr>
              <a:t>22.10.2020</a:t>
            </a:fld>
            <a:endParaRPr lang="ru-RU"/>
          </a:p>
        </p:txBody>
      </p:sp>
      <p:sp>
        <p:nvSpPr>
          <p:cNvPr id="5" name="Нижний колонтитул 4"/>
          <p:cNvSpPr>
            <a:spLocks noGrp="1"/>
          </p:cNvSpPr>
          <p:nvPr>
            <p:ph type="ftr" sz="quarter" idx="11"/>
          </p:nvPr>
        </p:nvSpPr>
        <p:spPr/>
        <p:txBody>
          <a:bodyPr/>
          <a:lstStyle>
            <a:lvl1pPr defTabSz="914400">
              <a:defRPr>
                <a:cs typeface="Arial" charset="0"/>
              </a:defRPr>
            </a:lvl1pPr>
          </a:lstStyle>
          <a:p>
            <a:pPr>
              <a:defRPr/>
            </a:pPr>
            <a:endParaRPr lang="ru-RU"/>
          </a:p>
        </p:txBody>
      </p:sp>
      <p:sp>
        <p:nvSpPr>
          <p:cNvPr id="6" name="Номер слайда 5"/>
          <p:cNvSpPr>
            <a:spLocks noGrp="1"/>
          </p:cNvSpPr>
          <p:nvPr>
            <p:ph type="sldNum" sz="quarter" idx="12"/>
          </p:nvPr>
        </p:nvSpPr>
        <p:spPr/>
        <p:txBody>
          <a:bodyPr/>
          <a:lstStyle>
            <a:lvl1pPr defTabSz="914400">
              <a:defRPr>
                <a:cs typeface="Arial" charset="0"/>
              </a:defRPr>
            </a:lvl1pPr>
          </a:lstStyle>
          <a:p>
            <a:pPr>
              <a:defRPr/>
            </a:pPr>
            <a:fld id="{F3B5F0E3-FA1E-415B-B857-3F1FB09CB561}" type="slidenum">
              <a:rPr lang="ru-RU"/>
              <a:pPr>
                <a:defRPr/>
              </a:pPr>
              <a:t>‹#›</a:t>
            </a:fld>
            <a:endParaRPr lang="ru-RU"/>
          </a:p>
        </p:txBody>
      </p:sp>
    </p:spTree>
    <p:extLst>
      <p:ext uri="{BB962C8B-B14F-4D97-AF65-F5344CB8AC3E}">
        <p14:creationId xmlns:p14="http://schemas.microsoft.com/office/powerpoint/2010/main" val="80345179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440" y="2129984"/>
            <a:ext cx="7773120" cy="1470394"/>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2321" y="3885528"/>
            <a:ext cx="6400800" cy="1752664"/>
          </a:xfrm>
        </p:spPr>
        <p:txBody>
          <a:bodyPr/>
          <a:lstStyle>
            <a:lvl1pPr marL="0" indent="0" algn="ctr">
              <a:buNone/>
              <a:defRPr/>
            </a:lvl1pPr>
            <a:lvl2pPr marL="414167" indent="0" algn="ctr">
              <a:buNone/>
              <a:defRPr/>
            </a:lvl2pPr>
            <a:lvl3pPr marL="828334" indent="0" algn="ctr">
              <a:buNone/>
              <a:defRPr/>
            </a:lvl3pPr>
            <a:lvl4pPr marL="1242501" indent="0" algn="ctr">
              <a:buNone/>
              <a:defRPr/>
            </a:lvl4pPr>
            <a:lvl5pPr marL="1656669" indent="0" algn="ctr">
              <a:buNone/>
              <a:defRPr/>
            </a:lvl5pPr>
            <a:lvl6pPr marL="2070839" indent="0" algn="ctr">
              <a:buNone/>
              <a:defRPr/>
            </a:lvl6pPr>
            <a:lvl7pPr marL="2485005" indent="0" algn="ctr">
              <a:buNone/>
              <a:defRPr/>
            </a:lvl7pPr>
            <a:lvl8pPr marL="2899172" indent="0" algn="ctr">
              <a:buNone/>
              <a:defRPr/>
            </a:lvl8pPr>
            <a:lvl9pPr marL="3313341" indent="0" algn="ctr">
              <a:buNone/>
              <a:defRPr/>
            </a:lvl9pPr>
          </a:lstStyle>
          <a:p>
            <a:r>
              <a:rPr lang="ru-RU" smtClean="0"/>
              <a:t>Образец подзаголовка</a:t>
            </a:r>
            <a:endParaRPr lang="ru-RU"/>
          </a:p>
        </p:txBody>
      </p:sp>
      <p:sp>
        <p:nvSpPr>
          <p:cNvPr id="4" name="Rectangle 3"/>
          <p:cNvSpPr>
            <a:spLocks noGrp="1" noChangeArrowheads="1"/>
          </p:cNvSpPr>
          <p:nvPr>
            <p:ph type="dt" idx="10"/>
          </p:nvPr>
        </p:nvSpPr>
        <p:spPr/>
        <p:txBody>
          <a:bodyPr/>
          <a:lstStyle>
            <a:lvl1pPr defTabSz="914400" hangingPunct="1">
              <a:buClrTx/>
              <a:buSzTx/>
              <a:defRPr/>
            </a:lvl1pPr>
          </a:lstStyle>
          <a:p>
            <a:pPr>
              <a:defRPr/>
            </a:pPr>
            <a:endParaRPr lang="ru-RU"/>
          </a:p>
        </p:txBody>
      </p:sp>
      <p:sp>
        <p:nvSpPr>
          <p:cNvPr id="5" name="Rectangle 4"/>
          <p:cNvSpPr>
            <a:spLocks noGrp="1" noChangeArrowheads="1"/>
          </p:cNvSpPr>
          <p:nvPr>
            <p:ph type="ftr" idx="11"/>
          </p:nvPr>
        </p:nvSpPr>
        <p:spPr/>
        <p:txBody>
          <a:bodyPr/>
          <a:lstStyle>
            <a:lvl1pPr defTabSz="914400" hangingPunct="1">
              <a:buClrTx/>
              <a:buSzTx/>
              <a:defRPr/>
            </a:lvl1pPr>
          </a:lstStyle>
          <a:p>
            <a:pPr>
              <a:defRPr/>
            </a:pPr>
            <a:endParaRPr lang="ru-RU"/>
          </a:p>
        </p:txBody>
      </p:sp>
      <p:sp>
        <p:nvSpPr>
          <p:cNvPr id="6" name="Rectangle 5"/>
          <p:cNvSpPr>
            <a:spLocks noGrp="1" noChangeArrowheads="1"/>
          </p:cNvSpPr>
          <p:nvPr>
            <p:ph type="sldNum" idx="12"/>
          </p:nvPr>
        </p:nvSpPr>
        <p:spPr/>
        <p:txBody>
          <a:bodyPr/>
          <a:lstStyle>
            <a:lvl1pPr defTabSz="914400" hangingPunct="1">
              <a:buClrTx/>
              <a:buSzTx/>
              <a:defRPr/>
            </a:lvl1pPr>
          </a:lstStyle>
          <a:p>
            <a:pPr>
              <a:defRPr/>
            </a:pPr>
            <a:fld id="{3D32F2D9-E4C9-469D-A920-D116FB4FD6B9}" type="slidenum">
              <a:rPr lang="ru-RU"/>
              <a:pPr>
                <a:defRPr/>
              </a:pPr>
              <a:t>‹#›</a:t>
            </a:fld>
            <a:endParaRPr lang="ru-RU"/>
          </a:p>
        </p:txBody>
      </p:sp>
    </p:spTree>
    <p:extLst>
      <p:ext uri="{BB962C8B-B14F-4D97-AF65-F5344CB8AC3E}">
        <p14:creationId xmlns:p14="http://schemas.microsoft.com/office/powerpoint/2010/main" val="82665342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3"/>
          <p:cNvSpPr>
            <a:spLocks noGrp="1" noChangeArrowheads="1"/>
          </p:cNvSpPr>
          <p:nvPr>
            <p:ph type="dt" idx="10"/>
          </p:nvPr>
        </p:nvSpPr>
        <p:spPr/>
        <p:txBody>
          <a:bodyPr/>
          <a:lstStyle>
            <a:lvl1pPr defTabSz="914400" hangingPunct="1">
              <a:buClrTx/>
              <a:buSzTx/>
              <a:defRPr/>
            </a:lvl1pPr>
          </a:lstStyle>
          <a:p>
            <a:pPr>
              <a:defRPr/>
            </a:pPr>
            <a:endParaRPr lang="ru-RU"/>
          </a:p>
        </p:txBody>
      </p:sp>
      <p:sp>
        <p:nvSpPr>
          <p:cNvPr id="5" name="Rectangle 4"/>
          <p:cNvSpPr>
            <a:spLocks noGrp="1" noChangeArrowheads="1"/>
          </p:cNvSpPr>
          <p:nvPr>
            <p:ph type="ftr" idx="11"/>
          </p:nvPr>
        </p:nvSpPr>
        <p:spPr/>
        <p:txBody>
          <a:bodyPr/>
          <a:lstStyle>
            <a:lvl1pPr defTabSz="914400" hangingPunct="1">
              <a:buClrTx/>
              <a:buSzTx/>
              <a:defRPr/>
            </a:lvl1pPr>
          </a:lstStyle>
          <a:p>
            <a:pPr>
              <a:defRPr/>
            </a:pPr>
            <a:endParaRPr lang="ru-RU"/>
          </a:p>
        </p:txBody>
      </p:sp>
      <p:sp>
        <p:nvSpPr>
          <p:cNvPr id="6" name="Rectangle 5"/>
          <p:cNvSpPr>
            <a:spLocks noGrp="1" noChangeArrowheads="1"/>
          </p:cNvSpPr>
          <p:nvPr>
            <p:ph type="sldNum" idx="12"/>
          </p:nvPr>
        </p:nvSpPr>
        <p:spPr/>
        <p:txBody>
          <a:bodyPr/>
          <a:lstStyle>
            <a:lvl1pPr defTabSz="914400" hangingPunct="1">
              <a:buClrTx/>
              <a:buSzTx/>
              <a:defRPr/>
            </a:lvl1pPr>
          </a:lstStyle>
          <a:p>
            <a:pPr>
              <a:defRPr/>
            </a:pPr>
            <a:fld id="{1F8987E4-3EE9-4CFA-8B48-4F50732CD339}" type="slidenum">
              <a:rPr lang="ru-RU"/>
              <a:pPr>
                <a:defRPr/>
              </a:pPr>
              <a:t>‹#›</a:t>
            </a:fld>
            <a:endParaRPr lang="ru-RU"/>
          </a:p>
        </p:txBody>
      </p:sp>
    </p:spTree>
    <p:extLst>
      <p:ext uri="{BB962C8B-B14F-4D97-AF65-F5344CB8AC3E}">
        <p14:creationId xmlns:p14="http://schemas.microsoft.com/office/powerpoint/2010/main" val="74594708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880" y="4406876"/>
            <a:ext cx="7771680" cy="1362383"/>
          </a:xfrm>
        </p:spPr>
        <p:txBody>
          <a:bodyPr anchor="t"/>
          <a:lstStyle>
            <a:lvl1pPr algn="l">
              <a:defRPr sz="3600" b="1" cap="all"/>
            </a:lvl1pPr>
          </a:lstStyle>
          <a:p>
            <a:r>
              <a:rPr lang="ru-RU" smtClean="0"/>
              <a:t>Образец заголовка</a:t>
            </a:r>
            <a:endParaRPr lang="ru-RU"/>
          </a:p>
        </p:txBody>
      </p:sp>
      <p:sp>
        <p:nvSpPr>
          <p:cNvPr id="3" name="Текст 2"/>
          <p:cNvSpPr>
            <a:spLocks noGrp="1"/>
          </p:cNvSpPr>
          <p:nvPr>
            <p:ph type="body" idx="1"/>
          </p:nvPr>
        </p:nvSpPr>
        <p:spPr>
          <a:xfrm>
            <a:off x="722880" y="2906225"/>
            <a:ext cx="7771680" cy="1500638"/>
          </a:xfrm>
        </p:spPr>
        <p:txBody>
          <a:bodyPr anchor="b"/>
          <a:lstStyle>
            <a:lvl1pPr marL="0" indent="0">
              <a:buNone/>
              <a:defRPr sz="1800"/>
            </a:lvl1pPr>
            <a:lvl2pPr marL="414167" indent="0">
              <a:buNone/>
              <a:defRPr sz="1600"/>
            </a:lvl2pPr>
            <a:lvl3pPr marL="828334" indent="0">
              <a:buNone/>
              <a:defRPr sz="1500"/>
            </a:lvl3pPr>
            <a:lvl4pPr marL="1242501" indent="0">
              <a:buNone/>
              <a:defRPr sz="1300"/>
            </a:lvl4pPr>
            <a:lvl5pPr marL="1656669" indent="0">
              <a:buNone/>
              <a:defRPr sz="1300"/>
            </a:lvl5pPr>
            <a:lvl6pPr marL="2070839" indent="0">
              <a:buNone/>
              <a:defRPr sz="1300"/>
            </a:lvl6pPr>
            <a:lvl7pPr marL="2485005" indent="0">
              <a:buNone/>
              <a:defRPr sz="1300"/>
            </a:lvl7pPr>
            <a:lvl8pPr marL="2899172" indent="0">
              <a:buNone/>
              <a:defRPr sz="1300"/>
            </a:lvl8pPr>
            <a:lvl9pPr marL="3313341" indent="0">
              <a:buNone/>
              <a:defRPr sz="1300"/>
            </a:lvl9pPr>
          </a:lstStyle>
          <a:p>
            <a:pPr lvl="0"/>
            <a:r>
              <a:rPr lang="ru-RU" smtClean="0"/>
              <a:t>Образец текста</a:t>
            </a:r>
          </a:p>
        </p:txBody>
      </p:sp>
      <p:sp>
        <p:nvSpPr>
          <p:cNvPr id="4" name="Rectangle 3"/>
          <p:cNvSpPr>
            <a:spLocks noGrp="1" noChangeArrowheads="1"/>
          </p:cNvSpPr>
          <p:nvPr>
            <p:ph type="dt" idx="10"/>
          </p:nvPr>
        </p:nvSpPr>
        <p:spPr/>
        <p:txBody>
          <a:bodyPr/>
          <a:lstStyle>
            <a:lvl1pPr defTabSz="914400" hangingPunct="1">
              <a:buClrTx/>
              <a:buSzTx/>
              <a:defRPr/>
            </a:lvl1pPr>
          </a:lstStyle>
          <a:p>
            <a:pPr>
              <a:defRPr/>
            </a:pPr>
            <a:endParaRPr lang="ru-RU"/>
          </a:p>
        </p:txBody>
      </p:sp>
      <p:sp>
        <p:nvSpPr>
          <p:cNvPr id="5" name="Rectangle 4"/>
          <p:cNvSpPr>
            <a:spLocks noGrp="1" noChangeArrowheads="1"/>
          </p:cNvSpPr>
          <p:nvPr>
            <p:ph type="ftr" idx="11"/>
          </p:nvPr>
        </p:nvSpPr>
        <p:spPr/>
        <p:txBody>
          <a:bodyPr/>
          <a:lstStyle>
            <a:lvl1pPr defTabSz="914400" hangingPunct="1">
              <a:buClrTx/>
              <a:buSzTx/>
              <a:defRPr/>
            </a:lvl1pPr>
          </a:lstStyle>
          <a:p>
            <a:pPr>
              <a:defRPr/>
            </a:pPr>
            <a:endParaRPr lang="ru-RU"/>
          </a:p>
        </p:txBody>
      </p:sp>
      <p:sp>
        <p:nvSpPr>
          <p:cNvPr id="6" name="Rectangle 5"/>
          <p:cNvSpPr>
            <a:spLocks noGrp="1" noChangeArrowheads="1"/>
          </p:cNvSpPr>
          <p:nvPr>
            <p:ph type="sldNum" idx="12"/>
          </p:nvPr>
        </p:nvSpPr>
        <p:spPr/>
        <p:txBody>
          <a:bodyPr/>
          <a:lstStyle>
            <a:lvl1pPr defTabSz="914400" hangingPunct="1">
              <a:buClrTx/>
              <a:buSzTx/>
              <a:defRPr/>
            </a:lvl1pPr>
          </a:lstStyle>
          <a:p>
            <a:pPr>
              <a:defRPr/>
            </a:pPr>
            <a:fld id="{C1417EF4-0434-4FEB-A9AC-670DF0CFFE21}" type="slidenum">
              <a:rPr lang="ru-RU"/>
              <a:pPr>
                <a:defRPr/>
              </a:pPr>
              <a:t>‹#›</a:t>
            </a:fld>
            <a:endParaRPr lang="ru-RU"/>
          </a:p>
        </p:txBody>
      </p:sp>
    </p:spTree>
    <p:extLst>
      <p:ext uri="{BB962C8B-B14F-4D97-AF65-F5344CB8AC3E}">
        <p14:creationId xmlns:p14="http://schemas.microsoft.com/office/powerpoint/2010/main" val="315595254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6480" y="1604330"/>
            <a:ext cx="4043520" cy="4523515"/>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38240" y="1604330"/>
            <a:ext cx="4043520" cy="4523515"/>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3"/>
          <p:cNvSpPr>
            <a:spLocks noGrp="1" noChangeArrowheads="1"/>
          </p:cNvSpPr>
          <p:nvPr>
            <p:ph type="dt" idx="10"/>
          </p:nvPr>
        </p:nvSpPr>
        <p:spPr/>
        <p:txBody>
          <a:bodyPr/>
          <a:lstStyle>
            <a:lvl1pPr defTabSz="914400" hangingPunct="1">
              <a:buClrTx/>
              <a:buSzTx/>
              <a:defRPr/>
            </a:lvl1pPr>
          </a:lstStyle>
          <a:p>
            <a:pPr>
              <a:defRPr/>
            </a:pPr>
            <a:endParaRPr lang="ru-RU"/>
          </a:p>
        </p:txBody>
      </p:sp>
      <p:sp>
        <p:nvSpPr>
          <p:cNvPr id="6" name="Rectangle 4"/>
          <p:cNvSpPr>
            <a:spLocks noGrp="1" noChangeArrowheads="1"/>
          </p:cNvSpPr>
          <p:nvPr>
            <p:ph type="ftr" idx="11"/>
          </p:nvPr>
        </p:nvSpPr>
        <p:spPr/>
        <p:txBody>
          <a:bodyPr/>
          <a:lstStyle>
            <a:lvl1pPr defTabSz="914400" hangingPunct="1">
              <a:buClrTx/>
              <a:buSzTx/>
              <a:defRPr/>
            </a:lvl1pPr>
          </a:lstStyle>
          <a:p>
            <a:pPr>
              <a:defRPr/>
            </a:pPr>
            <a:endParaRPr lang="ru-RU"/>
          </a:p>
        </p:txBody>
      </p:sp>
      <p:sp>
        <p:nvSpPr>
          <p:cNvPr id="7" name="Rectangle 5"/>
          <p:cNvSpPr>
            <a:spLocks noGrp="1" noChangeArrowheads="1"/>
          </p:cNvSpPr>
          <p:nvPr>
            <p:ph type="sldNum" idx="12"/>
          </p:nvPr>
        </p:nvSpPr>
        <p:spPr/>
        <p:txBody>
          <a:bodyPr/>
          <a:lstStyle>
            <a:lvl1pPr defTabSz="914400" hangingPunct="1">
              <a:buClrTx/>
              <a:buSzTx/>
              <a:defRPr/>
            </a:lvl1pPr>
          </a:lstStyle>
          <a:p>
            <a:pPr>
              <a:defRPr/>
            </a:pPr>
            <a:fld id="{C9DF653F-4AD8-4E11-ADBF-D11FB8FF1F4A}" type="slidenum">
              <a:rPr lang="ru-RU"/>
              <a:pPr>
                <a:defRPr/>
              </a:pPr>
              <a:t>‹#›</a:t>
            </a:fld>
            <a:endParaRPr lang="ru-RU"/>
          </a:p>
        </p:txBody>
      </p:sp>
    </p:spTree>
    <p:extLst>
      <p:ext uri="{BB962C8B-B14F-4D97-AF65-F5344CB8AC3E}">
        <p14:creationId xmlns:p14="http://schemas.microsoft.com/office/powerpoint/2010/main" val="167584288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922" y="275083"/>
            <a:ext cx="8229600" cy="1142039"/>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920" y="1535201"/>
            <a:ext cx="4039200" cy="639427"/>
          </a:xfrm>
        </p:spPr>
        <p:txBody>
          <a:bodyPr anchor="b"/>
          <a:lstStyle>
            <a:lvl1pPr marL="0" indent="0">
              <a:buNone/>
              <a:defRPr sz="2200" b="1"/>
            </a:lvl1pPr>
            <a:lvl2pPr marL="414167" indent="0">
              <a:buNone/>
              <a:defRPr sz="1800" b="1"/>
            </a:lvl2pPr>
            <a:lvl3pPr marL="828334" indent="0">
              <a:buNone/>
              <a:defRPr sz="1600" b="1"/>
            </a:lvl3pPr>
            <a:lvl4pPr marL="1242501" indent="0">
              <a:buNone/>
              <a:defRPr sz="1500" b="1"/>
            </a:lvl4pPr>
            <a:lvl5pPr marL="1656669" indent="0">
              <a:buNone/>
              <a:defRPr sz="1500" b="1"/>
            </a:lvl5pPr>
            <a:lvl6pPr marL="2070839" indent="0">
              <a:buNone/>
              <a:defRPr sz="1500" b="1"/>
            </a:lvl6pPr>
            <a:lvl7pPr marL="2485005" indent="0">
              <a:buNone/>
              <a:defRPr sz="1500" b="1"/>
            </a:lvl7pPr>
            <a:lvl8pPr marL="2899172" indent="0">
              <a:buNone/>
              <a:defRPr sz="1500" b="1"/>
            </a:lvl8pPr>
            <a:lvl9pPr marL="3313341" indent="0">
              <a:buNone/>
              <a:defRPr sz="1500" b="1"/>
            </a:lvl9pPr>
          </a:lstStyle>
          <a:p>
            <a:pPr lvl="0"/>
            <a:r>
              <a:rPr lang="ru-RU" smtClean="0"/>
              <a:t>Образец текста</a:t>
            </a:r>
          </a:p>
        </p:txBody>
      </p:sp>
      <p:sp>
        <p:nvSpPr>
          <p:cNvPr id="4" name="Объект 3"/>
          <p:cNvSpPr>
            <a:spLocks noGrp="1"/>
          </p:cNvSpPr>
          <p:nvPr>
            <p:ph sz="half" idx="2"/>
          </p:nvPr>
        </p:nvSpPr>
        <p:spPr>
          <a:xfrm>
            <a:off x="457920" y="2174628"/>
            <a:ext cx="403920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442" y="1535201"/>
            <a:ext cx="4042080" cy="639427"/>
          </a:xfrm>
        </p:spPr>
        <p:txBody>
          <a:bodyPr anchor="b"/>
          <a:lstStyle>
            <a:lvl1pPr marL="0" indent="0">
              <a:buNone/>
              <a:defRPr sz="2200" b="1"/>
            </a:lvl1pPr>
            <a:lvl2pPr marL="414167" indent="0">
              <a:buNone/>
              <a:defRPr sz="1800" b="1"/>
            </a:lvl2pPr>
            <a:lvl3pPr marL="828334" indent="0">
              <a:buNone/>
              <a:defRPr sz="1600" b="1"/>
            </a:lvl3pPr>
            <a:lvl4pPr marL="1242501" indent="0">
              <a:buNone/>
              <a:defRPr sz="1500" b="1"/>
            </a:lvl4pPr>
            <a:lvl5pPr marL="1656669" indent="0">
              <a:buNone/>
              <a:defRPr sz="1500" b="1"/>
            </a:lvl5pPr>
            <a:lvl6pPr marL="2070839" indent="0">
              <a:buNone/>
              <a:defRPr sz="1500" b="1"/>
            </a:lvl6pPr>
            <a:lvl7pPr marL="2485005" indent="0">
              <a:buNone/>
              <a:defRPr sz="1500" b="1"/>
            </a:lvl7pPr>
            <a:lvl8pPr marL="2899172" indent="0">
              <a:buNone/>
              <a:defRPr sz="1500" b="1"/>
            </a:lvl8pPr>
            <a:lvl9pPr marL="3313341" indent="0">
              <a:buNone/>
              <a:defRPr sz="1500" b="1"/>
            </a:lvl9pPr>
          </a:lstStyle>
          <a:p>
            <a:pPr lvl="0"/>
            <a:r>
              <a:rPr lang="ru-RU" smtClean="0"/>
              <a:t>Образец текста</a:t>
            </a:r>
          </a:p>
        </p:txBody>
      </p:sp>
      <p:sp>
        <p:nvSpPr>
          <p:cNvPr id="6" name="Объект 5"/>
          <p:cNvSpPr>
            <a:spLocks noGrp="1"/>
          </p:cNvSpPr>
          <p:nvPr>
            <p:ph sz="quarter" idx="4"/>
          </p:nvPr>
        </p:nvSpPr>
        <p:spPr>
          <a:xfrm>
            <a:off x="4645442" y="2174628"/>
            <a:ext cx="404208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3"/>
          <p:cNvSpPr>
            <a:spLocks noGrp="1" noChangeArrowheads="1"/>
          </p:cNvSpPr>
          <p:nvPr>
            <p:ph type="dt" idx="10"/>
          </p:nvPr>
        </p:nvSpPr>
        <p:spPr/>
        <p:txBody>
          <a:bodyPr/>
          <a:lstStyle>
            <a:lvl1pPr defTabSz="914400" hangingPunct="1">
              <a:buClrTx/>
              <a:buSzTx/>
              <a:defRPr/>
            </a:lvl1pPr>
          </a:lstStyle>
          <a:p>
            <a:pPr>
              <a:defRPr/>
            </a:pPr>
            <a:endParaRPr lang="ru-RU"/>
          </a:p>
        </p:txBody>
      </p:sp>
      <p:sp>
        <p:nvSpPr>
          <p:cNvPr id="8" name="Rectangle 4"/>
          <p:cNvSpPr>
            <a:spLocks noGrp="1" noChangeArrowheads="1"/>
          </p:cNvSpPr>
          <p:nvPr>
            <p:ph type="ftr" idx="11"/>
          </p:nvPr>
        </p:nvSpPr>
        <p:spPr/>
        <p:txBody>
          <a:bodyPr/>
          <a:lstStyle>
            <a:lvl1pPr defTabSz="914400" hangingPunct="1">
              <a:buClrTx/>
              <a:buSzTx/>
              <a:defRPr/>
            </a:lvl1pPr>
          </a:lstStyle>
          <a:p>
            <a:pPr>
              <a:defRPr/>
            </a:pPr>
            <a:endParaRPr lang="ru-RU"/>
          </a:p>
        </p:txBody>
      </p:sp>
      <p:sp>
        <p:nvSpPr>
          <p:cNvPr id="9" name="Rectangle 5"/>
          <p:cNvSpPr>
            <a:spLocks noGrp="1" noChangeArrowheads="1"/>
          </p:cNvSpPr>
          <p:nvPr>
            <p:ph type="sldNum" idx="12"/>
          </p:nvPr>
        </p:nvSpPr>
        <p:spPr/>
        <p:txBody>
          <a:bodyPr/>
          <a:lstStyle>
            <a:lvl1pPr defTabSz="914400" hangingPunct="1">
              <a:buClrTx/>
              <a:buSzTx/>
              <a:defRPr/>
            </a:lvl1pPr>
          </a:lstStyle>
          <a:p>
            <a:pPr>
              <a:defRPr/>
            </a:pPr>
            <a:fld id="{7AF8E10F-DAEF-45B4-ACE8-9FBF24096FEC}" type="slidenum">
              <a:rPr lang="ru-RU"/>
              <a:pPr>
                <a:defRPr/>
              </a:pPr>
              <a:t>‹#›</a:t>
            </a:fld>
            <a:endParaRPr lang="ru-RU"/>
          </a:p>
        </p:txBody>
      </p:sp>
    </p:spTree>
    <p:extLst>
      <p:ext uri="{BB962C8B-B14F-4D97-AF65-F5344CB8AC3E}">
        <p14:creationId xmlns:p14="http://schemas.microsoft.com/office/powerpoint/2010/main" val="59033099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3"/>
          <p:cNvSpPr>
            <a:spLocks noGrp="1" noChangeArrowheads="1"/>
          </p:cNvSpPr>
          <p:nvPr>
            <p:ph type="dt" idx="10"/>
          </p:nvPr>
        </p:nvSpPr>
        <p:spPr/>
        <p:txBody>
          <a:bodyPr/>
          <a:lstStyle>
            <a:lvl1pPr defTabSz="914400" hangingPunct="1">
              <a:buClrTx/>
              <a:buSzTx/>
              <a:defRPr/>
            </a:lvl1pPr>
          </a:lstStyle>
          <a:p>
            <a:pPr>
              <a:defRPr/>
            </a:pPr>
            <a:endParaRPr lang="ru-RU"/>
          </a:p>
        </p:txBody>
      </p:sp>
      <p:sp>
        <p:nvSpPr>
          <p:cNvPr id="4" name="Rectangle 4"/>
          <p:cNvSpPr>
            <a:spLocks noGrp="1" noChangeArrowheads="1"/>
          </p:cNvSpPr>
          <p:nvPr>
            <p:ph type="ftr" idx="11"/>
          </p:nvPr>
        </p:nvSpPr>
        <p:spPr/>
        <p:txBody>
          <a:bodyPr/>
          <a:lstStyle>
            <a:lvl1pPr defTabSz="914400" hangingPunct="1">
              <a:buClrTx/>
              <a:buSzTx/>
              <a:defRPr/>
            </a:lvl1pPr>
          </a:lstStyle>
          <a:p>
            <a:pPr>
              <a:defRPr/>
            </a:pPr>
            <a:endParaRPr lang="ru-RU"/>
          </a:p>
        </p:txBody>
      </p:sp>
      <p:sp>
        <p:nvSpPr>
          <p:cNvPr id="5" name="Rectangle 5"/>
          <p:cNvSpPr>
            <a:spLocks noGrp="1" noChangeArrowheads="1"/>
          </p:cNvSpPr>
          <p:nvPr>
            <p:ph type="sldNum" idx="12"/>
          </p:nvPr>
        </p:nvSpPr>
        <p:spPr/>
        <p:txBody>
          <a:bodyPr/>
          <a:lstStyle>
            <a:lvl1pPr defTabSz="914400" hangingPunct="1">
              <a:buClrTx/>
              <a:buSzTx/>
              <a:defRPr/>
            </a:lvl1pPr>
          </a:lstStyle>
          <a:p>
            <a:pPr>
              <a:defRPr/>
            </a:pPr>
            <a:fld id="{9723167F-D7E1-4A27-9368-086DE53B80BC}" type="slidenum">
              <a:rPr lang="ru-RU"/>
              <a:pPr>
                <a:defRPr/>
              </a:pPr>
              <a:t>‹#›</a:t>
            </a:fld>
            <a:endParaRPr lang="ru-RU"/>
          </a:p>
        </p:txBody>
      </p:sp>
    </p:spTree>
    <p:extLst>
      <p:ext uri="{BB962C8B-B14F-4D97-AF65-F5344CB8AC3E}">
        <p14:creationId xmlns:p14="http://schemas.microsoft.com/office/powerpoint/2010/main" val="126100764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p:txBody>
          <a:bodyPr/>
          <a:lstStyle>
            <a:lvl1pPr defTabSz="914400" hangingPunct="1">
              <a:buClrTx/>
              <a:buSzTx/>
              <a:defRPr/>
            </a:lvl1pPr>
          </a:lstStyle>
          <a:p>
            <a:pPr>
              <a:defRPr/>
            </a:pPr>
            <a:endParaRPr lang="ru-RU"/>
          </a:p>
        </p:txBody>
      </p:sp>
      <p:sp>
        <p:nvSpPr>
          <p:cNvPr id="3" name="Rectangle 4"/>
          <p:cNvSpPr>
            <a:spLocks noGrp="1" noChangeArrowheads="1"/>
          </p:cNvSpPr>
          <p:nvPr>
            <p:ph type="ftr" idx="11"/>
          </p:nvPr>
        </p:nvSpPr>
        <p:spPr/>
        <p:txBody>
          <a:bodyPr/>
          <a:lstStyle>
            <a:lvl1pPr defTabSz="914400" hangingPunct="1">
              <a:buClrTx/>
              <a:buSzTx/>
              <a:defRPr/>
            </a:lvl1pPr>
          </a:lstStyle>
          <a:p>
            <a:pPr>
              <a:defRPr/>
            </a:pPr>
            <a:endParaRPr lang="ru-RU"/>
          </a:p>
        </p:txBody>
      </p:sp>
      <p:sp>
        <p:nvSpPr>
          <p:cNvPr id="4" name="Rectangle 5"/>
          <p:cNvSpPr>
            <a:spLocks noGrp="1" noChangeArrowheads="1"/>
          </p:cNvSpPr>
          <p:nvPr>
            <p:ph type="sldNum" idx="12"/>
          </p:nvPr>
        </p:nvSpPr>
        <p:spPr/>
        <p:txBody>
          <a:bodyPr/>
          <a:lstStyle>
            <a:lvl1pPr defTabSz="914400" hangingPunct="1">
              <a:buClrTx/>
              <a:buSzTx/>
              <a:defRPr/>
            </a:lvl1pPr>
          </a:lstStyle>
          <a:p>
            <a:pPr>
              <a:defRPr/>
            </a:pPr>
            <a:fld id="{0A91CC03-FE07-47E0-B2BF-7885331D02F9}" type="slidenum">
              <a:rPr lang="ru-RU"/>
              <a:pPr>
                <a:defRPr/>
              </a:pPr>
              <a:t>‹#›</a:t>
            </a:fld>
            <a:endParaRPr lang="ru-RU"/>
          </a:p>
        </p:txBody>
      </p:sp>
    </p:spTree>
    <p:extLst>
      <p:ext uri="{BB962C8B-B14F-4D97-AF65-F5344CB8AC3E}">
        <p14:creationId xmlns:p14="http://schemas.microsoft.com/office/powerpoint/2010/main" val="133899834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920" y="273629"/>
            <a:ext cx="3008160" cy="1160762"/>
          </a:xfrm>
        </p:spPr>
        <p:txBody>
          <a:bodyPr anchor="b"/>
          <a:lstStyle>
            <a:lvl1pPr algn="l">
              <a:defRPr sz="1800" b="1"/>
            </a:lvl1pPr>
          </a:lstStyle>
          <a:p>
            <a:r>
              <a:rPr lang="ru-RU" smtClean="0"/>
              <a:t>Образец заголовка</a:t>
            </a:r>
            <a:endParaRPr lang="ru-RU"/>
          </a:p>
        </p:txBody>
      </p:sp>
      <p:sp>
        <p:nvSpPr>
          <p:cNvPr id="3" name="Объект 2"/>
          <p:cNvSpPr>
            <a:spLocks noGrp="1"/>
          </p:cNvSpPr>
          <p:nvPr>
            <p:ph idx="1"/>
          </p:nvPr>
        </p:nvSpPr>
        <p:spPr>
          <a:xfrm>
            <a:off x="3575525" y="273633"/>
            <a:ext cx="5112000" cy="5852774"/>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920" y="1434404"/>
            <a:ext cx="3008160" cy="4692013"/>
          </a:xfrm>
        </p:spPr>
        <p:txBody>
          <a:bodyPr/>
          <a:lstStyle>
            <a:lvl1pPr marL="0" indent="0">
              <a:buNone/>
              <a:defRPr sz="1300"/>
            </a:lvl1pPr>
            <a:lvl2pPr marL="414167" indent="0">
              <a:buNone/>
              <a:defRPr sz="1100"/>
            </a:lvl2pPr>
            <a:lvl3pPr marL="828334" indent="0">
              <a:buNone/>
              <a:defRPr sz="900"/>
            </a:lvl3pPr>
            <a:lvl4pPr marL="1242501" indent="0">
              <a:buNone/>
              <a:defRPr sz="800"/>
            </a:lvl4pPr>
            <a:lvl5pPr marL="1656669" indent="0">
              <a:buNone/>
              <a:defRPr sz="800"/>
            </a:lvl5pPr>
            <a:lvl6pPr marL="2070839" indent="0">
              <a:buNone/>
              <a:defRPr sz="800"/>
            </a:lvl6pPr>
            <a:lvl7pPr marL="2485005" indent="0">
              <a:buNone/>
              <a:defRPr sz="800"/>
            </a:lvl7pPr>
            <a:lvl8pPr marL="2899172" indent="0">
              <a:buNone/>
              <a:defRPr sz="800"/>
            </a:lvl8pPr>
            <a:lvl9pPr marL="3313341" indent="0">
              <a:buNone/>
              <a:defRPr sz="800"/>
            </a:lvl9pPr>
          </a:lstStyle>
          <a:p>
            <a:pPr lvl="0"/>
            <a:r>
              <a:rPr lang="ru-RU" smtClean="0"/>
              <a:t>Образец текста</a:t>
            </a:r>
          </a:p>
        </p:txBody>
      </p:sp>
      <p:sp>
        <p:nvSpPr>
          <p:cNvPr id="5" name="Rectangle 3"/>
          <p:cNvSpPr>
            <a:spLocks noGrp="1" noChangeArrowheads="1"/>
          </p:cNvSpPr>
          <p:nvPr>
            <p:ph type="dt" idx="10"/>
          </p:nvPr>
        </p:nvSpPr>
        <p:spPr/>
        <p:txBody>
          <a:bodyPr/>
          <a:lstStyle>
            <a:lvl1pPr defTabSz="914400" hangingPunct="1">
              <a:buClrTx/>
              <a:buSzTx/>
              <a:defRPr/>
            </a:lvl1pPr>
          </a:lstStyle>
          <a:p>
            <a:pPr>
              <a:defRPr/>
            </a:pPr>
            <a:endParaRPr lang="ru-RU"/>
          </a:p>
        </p:txBody>
      </p:sp>
      <p:sp>
        <p:nvSpPr>
          <p:cNvPr id="6" name="Rectangle 4"/>
          <p:cNvSpPr>
            <a:spLocks noGrp="1" noChangeArrowheads="1"/>
          </p:cNvSpPr>
          <p:nvPr>
            <p:ph type="ftr" idx="11"/>
          </p:nvPr>
        </p:nvSpPr>
        <p:spPr/>
        <p:txBody>
          <a:bodyPr/>
          <a:lstStyle>
            <a:lvl1pPr defTabSz="914400" hangingPunct="1">
              <a:buClrTx/>
              <a:buSzTx/>
              <a:defRPr/>
            </a:lvl1pPr>
          </a:lstStyle>
          <a:p>
            <a:pPr>
              <a:defRPr/>
            </a:pPr>
            <a:endParaRPr lang="ru-RU"/>
          </a:p>
        </p:txBody>
      </p:sp>
      <p:sp>
        <p:nvSpPr>
          <p:cNvPr id="7" name="Rectangle 5"/>
          <p:cNvSpPr>
            <a:spLocks noGrp="1" noChangeArrowheads="1"/>
          </p:cNvSpPr>
          <p:nvPr>
            <p:ph type="sldNum" idx="12"/>
          </p:nvPr>
        </p:nvSpPr>
        <p:spPr/>
        <p:txBody>
          <a:bodyPr/>
          <a:lstStyle>
            <a:lvl1pPr defTabSz="914400" hangingPunct="1">
              <a:buClrTx/>
              <a:buSzTx/>
              <a:defRPr/>
            </a:lvl1pPr>
          </a:lstStyle>
          <a:p>
            <a:pPr>
              <a:defRPr/>
            </a:pPr>
            <a:fld id="{D466F81D-444F-48D4-80F2-A8BF995862C7}" type="slidenum">
              <a:rPr lang="ru-RU"/>
              <a:pPr>
                <a:defRPr/>
              </a:pPr>
              <a:t>‹#›</a:t>
            </a:fld>
            <a:endParaRPr lang="ru-RU"/>
          </a:p>
        </p:txBody>
      </p:sp>
    </p:spTree>
    <p:extLst>
      <p:ext uri="{BB962C8B-B14F-4D97-AF65-F5344CB8AC3E}">
        <p14:creationId xmlns:p14="http://schemas.microsoft.com/office/powerpoint/2010/main" val="13754540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F664CC82-7AA4-4212-B3F3-918D39E02E8E}" type="datetimeFigureOut">
              <a:rPr lang="ru-RU"/>
              <a:pPr>
                <a:defRPr/>
              </a:pPr>
              <a:t>22.10.2020</a:t>
            </a:fld>
            <a:endParaRPr lang="ru-RU"/>
          </a:p>
        </p:txBody>
      </p:sp>
      <p:sp>
        <p:nvSpPr>
          <p:cNvPr id="4" name="Нижний колонтитул 3"/>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ru-RU"/>
          </a:p>
        </p:txBody>
      </p:sp>
      <p:sp>
        <p:nvSpPr>
          <p:cNvPr id="5" name="Номер слайда 4"/>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E6D66EFA-97A8-4EE7-BBD1-5B2332C4FC85}" type="slidenum">
              <a:rPr lang="ru-RU"/>
              <a:pPr>
                <a:defRPr/>
              </a:pPr>
              <a:t>‹#›</a:t>
            </a:fld>
            <a:endParaRPr lang="ru-RU"/>
          </a:p>
        </p:txBody>
      </p:sp>
    </p:spTree>
    <p:extLst>
      <p:ext uri="{BB962C8B-B14F-4D97-AF65-F5344CB8AC3E}">
        <p14:creationId xmlns:p14="http://schemas.microsoft.com/office/powerpoint/2010/main" val="304661304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805" y="4800026"/>
            <a:ext cx="5486400" cy="567420"/>
          </a:xfrm>
        </p:spPr>
        <p:txBody>
          <a:bodyPr anchor="b"/>
          <a:lstStyle>
            <a:lvl1pPr algn="l">
              <a:defRPr sz="1800" b="1"/>
            </a:lvl1pPr>
          </a:lstStyle>
          <a:p>
            <a:r>
              <a:rPr lang="ru-RU" smtClean="0"/>
              <a:t>Образец заголовка</a:t>
            </a:r>
            <a:endParaRPr lang="ru-RU"/>
          </a:p>
        </p:txBody>
      </p:sp>
      <p:sp>
        <p:nvSpPr>
          <p:cNvPr id="3" name="Рисунок 2"/>
          <p:cNvSpPr>
            <a:spLocks noGrp="1"/>
          </p:cNvSpPr>
          <p:nvPr>
            <p:ph type="pic" idx="1"/>
          </p:nvPr>
        </p:nvSpPr>
        <p:spPr>
          <a:xfrm>
            <a:off x="1792805" y="612065"/>
            <a:ext cx="5486400" cy="4115952"/>
          </a:xfrm>
        </p:spPr>
        <p:txBody>
          <a:bodyPr/>
          <a:lstStyle>
            <a:lvl1pPr marL="0" indent="0">
              <a:buNone/>
              <a:defRPr sz="2900"/>
            </a:lvl1pPr>
            <a:lvl2pPr marL="414167" indent="0">
              <a:buNone/>
              <a:defRPr sz="2500"/>
            </a:lvl2pPr>
            <a:lvl3pPr marL="828334" indent="0">
              <a:buNone/>
              <a:defRPr sz="2200"/>
            </a:lvl3pPr>
            <a:lvl4pPr marL="1242501" indent="0">
              <a:buNone/>
              <a:defRPr sz="1800"/>
            </a:lvl4pPr>
            <a:lvl5pPr marL="1656669" indent="0">
              <a:buNone/>
              <a:defRPr sz="1800"/>
            </a:lvl5pPr>
            <a:lvl6pPr marL="2070839" indent="0">
              <a:buNone/>
              <a:defRPr sz="1800"/>
            </a:lvl6pPr>
            <a:lvl7pPr marL="2485005" indent="0">
              <a:buNone/>
              <a:defRPr sz="1800"/>
            </a:lvl7pPr>
            <a:lvl8pPr marL="2899172" indent="0">
              <a:buNone/>
              <a:defRPr sz="1800"/>
            </a:lvl8pPr>
            <a:lvl9pPr marL="3313341" indent="0">
              <a:buNone/>
              <a:defRPr sz="1800"/>
            </a:lvl9pPr>
          </a:lstStyle>
          <a:p>
            <a:pPr lvl="0"/>
            <a:endParaRPr lang="ru-RU" noProof="0" smtClean="0"/>
          </a:p>
        </p:txBody>
      </p:sp>
      <p:sp>
        <p:nvSpPr>
          <p:cNvPr id="4" name="Текст 3"/>
          <p:cNvSpPr>
            <a:spLocks noGrp="1"/>
          </p:cNvSpPr>
          <p:nvPr>
            <p:ph type="body" sz="half" idx="2"/>
          </p:nvPr>
        </p:nvSpPr>
        <p:spPr>
          <a:xfrm>
            <a:off x="1792805" y="5367444"/>
            <a:ext cx="5486400" cy="805044"/>
          </a:xfrm>
        </p:spPr>
        <p:txBody>
          <a:bodyPr/>
          <a:lstStyle>
            <a:lvl1pPr marL="0" indent="0">
              <a:buNone/>
              <a:defRPr sz="1300"/>
            </a:lvl1pPr>
            <a:lvl2pPr marL="414167" indent="0">
              <a:buNone/>
              <a:defRPr sz="1100"/>
            </a:lvl2pPr>
            <a:lvl3pPr marL="828334" indent="0">
              <a:buNone/>
              <a:defRPr sz="900"/>
            </a:lvl3pPr>
            <a:lvl4pPr marL="1242501" indent="0">
              <a:buNone/>
              <a:defRPr sz="800"/>
            </a:lvl4pPr>
            <a:lvl5pPr marL="1656669" indent="0">
              <a:buNone/>
              <a:defRPr sz="800"/>
            </a:lvl5pPr>
            <a:lvl6pPr marL="2070839" indent="0">
              <a:buNone/>
              <a:defRPr sz="800"/>
            </a:lvl6pPr>
            <a:lvl7pPr marL="2485005" indent="0">
              <a:buNone/>
              <a:defRPr sz="800"/>
            </a:lvl7pPr>
            <a:lvl8pPr marL="2899172" indent="0">
              <a:buNone/>
              <a:defRPr sz="800"/>
            </a:lvl8pPr>
            <a:lvl9pPr marL="3313341" indent="0">
              <a:buNone/>
              <a:defRPr sz="800"/>
            </a:lvl9pPr>
          </a:lstStyle>
          <a:p>
            <a:pPr lvl="0"/>
            <a:r>
              <a:rPr lang="ru-RU" smtClean="0"/>
              <a:t>Образец текста</a:t>
            </a:r>
          </a:p>
        </p:txBody>
      </p:sp>
      <p:sp>
        <p:nvSpPr>
          <p:cNvPr id="5" name="Rectangle 3"/>
          <p:cNvSpPr>
            <a:spLocks noGrp="1" noChangeArrowheads="1"/>
          </p:cNvSpPr>
          <p:nvPr>
            <p:ph type="dt" idx="10"/>
          </p:nvPr>
        </p:nvSpPr>
        <p:spPr/>
        <p:txBody>
          <a:bodyPr/>
          <a:lstStyle>
            <a:lvl1pPr defTabSz="914400" hangingPunct="1">
              <a:buClrTx/>
              <a:buSzTx/>
              <a:defRPr/>
            </a:lvl1pPr>
          </a:lstStyle>
          <a:p>
            <a:pPr>
              <a:defRPr/>
            </a:pPr>
            <a:endParaRPr lang="ru-RU"/>
          </a:p>
        </p:txBody>
      </p:sp>
      <p:sp>
        <p:nvSpPr>
          <p:cNvPr id="6" name="Rectangle 4"/>
          <p:cNvSpPr>
            <a:spLocks noGrp="1" noChangeArrowheads="1"/>
          </p:cNvSpPr>
          <p:nvPr>
            <p:ph type="ftr" idx="11"/>
          </p:nvPr>
        </p:nvSpPr>
        <p:spPr/>
        <p:txBody>
          <a:bodyPr/>
          <a:lstStyle>
            <a:lvl1pPr defTabSz="914400" hangingPunct="1">
              <a:buClrTx/>
              <a:buSzTx/>
              <a:defRPr/>
            </a:lvl1pPr>
          </a:lstStyle>
          <a:p>
            <a:pPr>
              <a:defRPr/>
            </a:pPr>
            <a:endParaRPr lang="ru-RU"/>
          </a:p>
        </p:txBody>
      </p:sp>
      <p:sp>
        <p:nvSpPr>
          <p:cNvPr id="7" name="Rectangle 5"/>
          <p:cNvSpPr>
            <a:spLocks noGrp="1" noChangeArrowheads="1"/>
          </p:cNvSpPr>
          <p:nvPr>
            <p:ph type="sldNum" idx="12"/>
          </p:nvPr>
        </p:nvSpPr>
        <p:spPr/>
        <p:txBody>
          <a:bodyPr/>
          <a:lstStyle>
            <a:lvl1pPr defTabSz="914400" hangingPunct="1">
              <a:buClrTx/>
              <a:buSzTx/>
              <a:defRPr/>
            </a:lvl1pPr>
          </a:lstStyle>
          <a:p>
            <a:pPr>
              <a:defRPr/>
            </a:pPr>
            <a:fld id="{ECF82DF7-D79E-4E58-83A2-1FE680724375}" type="slidenum">
              <a:rPr lang="ru-RU"/>
              <a:pPr>
                <a:defRPr/>
              </a:pPr>
              <a:t>‹#›</a:t>
            </a:fld>
            <a:endParaRPr lang="ru-RU"/>
          </a:p>
        </p:txBody>
      </p:sp>
    </p:spTree>
    <p:extLst>
      <p:ext uri="{BB962C8B-B14F-4D97-AF65-F5344CB8AC3E}">
        <p14:creationId xmlns:p14="http://schemas.microsoft.com/office/powerpoint/2010/main" val="1642674901"/>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3"/>
          <p:cNvSpPr>
            <a:spLocks noGrp="1" noChangeArrowheads="1"/>
          </p:cNvSpPr>
          <p:nvPr>
            <p:ph type="dt" idx="10"/>
          </p:nvPr>
        </p:nvSpPr>
        <p:spPr/>
        <p:txBody>
          <a:bodyPr/>
          <a:lstStyle>
            <a:lvl1pPr defTabSz="914400" hangingPunct="1">
              <a:buClrTx/>
              <a:buSzTx/>
              <a:defRPr/>
            </a:lvl1pPr>
          </a:lstStyle>
          <a:p>
            <a:pPr>
              <a:defRPr/>
            </a:pPr>
            <a:endParaRPr lang="ru-RU"/>
          </a:p>
        </p:txBody>
      </p:sp>
      <p:sp>
        <p:nvSpPr>
          <p:cNvPr id="5" name="Rectangle 4"/>
          <p:cNvSpPr>
            <a:spLocks noGrp="1" noChangeArrowheads="1"/>
          </p:cNvSpPr>
          <p:nvPr>
            <p:ph type="ftr" idx="11"/>
          </p:nvPr>
        </p:nvSpPr>
        <p:spPr/>
        <p:txBody>
          <a:bodyPr/>
          <a:lstStyle>
            <a:lvl1pPr defTabSz="914400" hangingPunct="1">
              <a:buClrTx/>
              <a:buSzTx/>
              <a:defRPr/>
            </a:lvl1pPr>
          </a:lstStyle>
          <a:p>
            <a:pPr>
              <a:defRPr/>
            </a:pPr>
            <a:endParaRPr lang="ru-RU"/>
          </a:p>
        </p:txBody>
      </p:sp>
      <p:sp>
        <p:nvSpPr>
          <p:cNvPr id="6" name="Rectangle 5"/>
          <p:cNvSpPr>
            <a:spLocks noGrp="1" noChangeArrowheads="1"/>
          </p:cNvSpPr>
          <p:nvPr>
            <p:ph type="sldNum" idx="12"/>
          </p:nvPr>
        </p:nvSpPr>
        <p:spPr/>
        <p:txBody>
          <a:bodyPr/>
          <a:lstStyle>
            <a:lvl1pPr defTabSz="914400" hangingPunct="1">
              <a:buClrTx/>
              <a:buSzTx/>
              <a:defRPr/>
            </a:lvl1pPr>
          </a:lstStyle>
          <a:p>
            <a:pPr>
              <a:defRPr/>
            </a:pPr>
            <a:fld id="{FCEC238E-75E6-4FB7-A5B7-43F59FD4D109}" type="slidenum">
              <a:rPr lang="ru-RU"/>
              <a:pPr>
                <a:defRPr/>
              </a:pPr>
              <a:t>‹#›</a:t>
            </a:fld>
            <a:endParaRPr lang="ru-RU"/>
          </a:p>
        </p:txBody>
      </p:sp>
    </p:spTree>
    <p:extLst>
      <p:ext uri="{BB962C8B-B14F-4D97-AF65-F5344CB8AC3E}">
        <p14:creationId xmlns:p14="http://schemas.microsoft.com/office/powerpoint/2010/main" val="100088228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5440" y="273631"/>
            <a:ext cx="2056320" cy="585421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6480" y="273631"/>
            <a:ext cx="6030720" cy="585421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3"/>
          <p:cNvSpPr>
            <a:spLocks noGrp="1" noChangeArrowheads="1"/>
          </p:cNvSpPr>
          <p:nvPr>
            <p:ph type="dt" idx="10"/>
          </p:nvPr>
        </p:nvSpPr>
        <p:spPr/>
        <p:txBody>
          <a:bodyPr/>
          <a:lstStyle>
            <a:lvl1pPr defTabSz="914400" hangingPunct="1">
              <a:buClrTx/>
              <a:buSzTx/>
              <a:defRPr/>
            </a:lvl1pPr>
          </a:lstStyle>
          <a:p>
            <a:pPr>
              <a:defRPr/>
            </a:pPr>
            <a:endParaRPr lang="ru-RU"/>
          </a:p>
        </p:txBody>
      </p:sp>
      <p:sp>
        <p:nvSpPr>
          <p:cNvPr id="5" name="Rectangle 4"/>
          <p:cNvSpPr>
            <a:spLocks noGrp="1" noChangeArrowheads="1"/>
          </p:cNvSpPr>
          <p:nvPr>
            <p:ph type="ftr" idx="11"/>
          </p:nvPr>
        </p:nvSpPr>
        <p:spPr/>
        <p:txBody>
          <a:bodyPr/>
          <a:lstStyle>
            <a:lvl1pPr defTabSz="914400" hangingPunct="1">
              <a:buClrTx/>
              <a:buSzTx/>
              <a:defRPr/>
            </a:lvl1pPr>
          </a:lstStyle>
          <a:p>
            <a:pPr>
              <a:defRPr/>
            </a:pPr>
            <a:endParaRPr lang="ru-RU"/>
          </a:p>
        </p:txBody>
      </p:sp>
      <p:sp>
        <p:nvSpPr>
          <p:cNvPr id="6" name="Rectangle 5"/>
          <p:cNvSpPr>
            <a:spLocks noGrp="1" noChangeArrowheads="1"/>
          </p:cNvSpPr>
          <p:nvPr>
            <p:ph type="sldNum" idx="12"/>
          </p:nvPr>
        </p:nvSpPr>
        <p:spPr/>
        <p:txBody>
          <a:bodyPr/>
          <a:lstStyle>
            <a:lvl1pPr defTabSz="914400" hangingPunct="1">
              <a:buClrTx/>
              <a:buSzTx/>
              <a:defRPr/>
            </a:lvl1pPr>
          </a:lstStyle>
          <a:p>
            <a:pPr>
              <a:defRPr/>
            </a:pPr>
            <a:fld id="{2382C129-A0F1-4CEE-A50A-8C88E6A9FCA2}" type="slidenum">
              <a:rPr lang="ru-RU"/>
              <a:pPr>
                <a:defRPr/>
              </a:pPr>
              <a:t>‹#›</a:t>
            </a:fld>
            <a:endParaRPr lang="ru-RU"/>
          </a:p>
        </p:txBody>
      </p:sp>
    </p:spTree>
    <p:extLst>
      <p:ext uri="{BB962C8B-B14F-4D97-AF65-F5344CB8AC3E}">
        <p14:creationId xmlns:p14="http://schemas.microsoft.com/office/powerpoint/2010/main" val="492735211"/>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p:cSld name="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6480" y="273629"/>
            <a:ext cx="8225280" cy="1142040"/>
          </a:xfrm>
        </p:spPr>
        <p:txBody>
          <a:bodyPr/>
          <a:lstStyle/>
          <a:p>
            <a:r>
              <a:rPr lang="ru-RU" smtClean="0"/>
              <a:t>Образец заголовка</a:t>
            </a:r>
            <a:endParaRPr lang="ru-RU"/>
          </a:p>
        </p:txBody>
      </p:sp>
      <p:sp>
        <p:nvSpPr>
          <p:cNvPr id="3" name="Rectangle 3"/>
          <p:cNvSpPr>
            <a:spLocks noGrp="1" noChangeArrowheads="1"/>
          </p:cNvSpPr>
          <p:nvPr>
            <p:ph type="dt" idx="10"/>
          </p:nvPr>
        </p:nvSpPr>
        <p:spPr/>
        <p:txBody>
          <a:bodyPr/>
          <a:lstStyle>
            <a:lvl1pPr defTabSz="914400" hangingPunct="1">
              <a:buClrTx/>
              <a:buSzTx/>
              <a:defRPr/>
            </a:lvl1pPr>
          </a:lstStyle>
          <a:p>
            <a:pPr>
              <a:defRPr/>
            </a:pPr>
            <a:endParaRPr lang="ru-RU"/>
          </a:p>
        </p:txBody>
      </p:sp>
      <p:sp>
        <p:nvSpPr>
          <p:cNvPr id="4" name="Rectangle 4"/>
          <p:cNvSpPr>
            <a:spLocks noGrp="1" noChangeArrowheads="1"/>
          </p:cNvSpPr>
          <p:nvPr>
            <p:ph type="ftr" idx="11"/>
          </p:nvPr>
        </p:nvSpPr>
        <p:spPr/>
        <p:txBody>
          <a:bodyPr/>
          <a:lstStyle>
            <a:lvl1pPr defTabSz="914400" hangingPunct="1">
              <a:buClrTx/>
              <a:buSzTx/>
              <a:defRPr/>
            </a:lvl1pPr>
          </a:lstStyle>
          <a:p>
            <a:pPr>
              <a:defRPr/>
            </a:pPr>
            <a:endParaRPr lang="ru-RU"/>
          </a:p>
        </p:txBody>
      </p:sp>
      <p:sp>
        <p:nvSpPr>
          <p:cNvPr id="5" name="Rectangle 5"/>
          <p:cNvSpPr>
            <a:spLocks noGrp="1" noChangeArrowheads="1"/>
          </p:cNvSpPr>
          <p:nvPr>
            <p:ph type="sldNum" idx="12"/>
          </p:nvPr>
        </p:nvSpPr>
        <p:spPr/>
        <p:txBody>
          <a:bodyPr/>
          <a:lstStyle>
            <a:lvl1pPr defTabSz="914400" hangingPunct="1">
              <a:buClrTx/>
              <a:buSzTx/>
              <a:defRPr/>
            </a:lvl1pPr>
          </a:lstStyle>
          <a:p>
            <a:pPr>
              <a:defRPr/>
            </a:pPr>
            <a:fld id="{46C0BB5B-ABE8-4E7B-959F-48030A7A269F}" type="slidenum">
              <a:rPr lang="ru-RU"/>
              <a:pPr>
                <a:defRPr/>
              </a:pPr>
              <a:t>‹#›</a:t>
            </a:fld>
            <a:endParaRPr lang="ru-RU"/>
          </a:p>
        </p:txBody>
      </p:sp>
    </p:spTree>
    <p:extLst>
      <p:ext uri="{BB962C8B-B14F-4D97-AF65-F5344CB8AC3E}">
        <p14:creationId xmlns:p14="http://schemas.microsoft.com/office/powerpoint/2010/main" val="1780847631"/>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38"/>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2"/>
            <a:ext cx="6400800" cy="1752600"/>
          </a:xfrm>
        </p:spPr>
        <p:txBody>
          <a:bodyPr/>
          <a:lstStyle>
            <a:lvl1pPr marL="0" indent="0" algn="ctr">
              <a:buNone/>
              <a:defRPr>
                <a:solidFill>
                  <a:schemeClr val="tx1">
                    <a:tint val="75000"/>
                  </a:schemeClr>
                </a:solidFill>
              </a:defRPr>
            </a:lvl1pPr>
            <a:lvl2pPr marL="456347" indent="0" algn="ctr">
              <a:buNone/>
              <a:defRPr>
                <a:solidFill>
                  <a:schemeClr val="tx1">
                    <a:tint val="75000"/>
                  </a:schemeClr>
                </a:solidFill>
              </a:defRPr>
            </a:lvl2pPr>
            <a:lvl3pPr marL="912695" indent="0" algn="ctr">
              <a:buNone/>
              <a:defRPr>
                <a:solidFill>
                  <a:schemeClr val="tx1">
                    <a:tint val="75000"/>
                  </a:schemeClr>
                </a:solidFill>
              </a:defRPr>
            </a:lvl3pPr>
            <a:lvl4pPr marL="1369044" indent="0" algn="ctr">
              <a:buNone/>
              <a:defRPr>
                <a:solidFill>
                  <a:schemeClr val="tx1">
                    <a:tint val="75000"/>
                  </a:schemeClr>
                </a:solidFill>
              </a:defRPr>
            </a:lvl4pPr>
            <a:lvl5pPr marL="1825391" indent="0" algn="ctr">
              <a:buNone/>
              <a:defRPr>
                <a:solidFill>
                  <a:schemeClr val="tx1">
                    <a:tint val="75000"/>
                  </a:schemeClr>
                </a:solidFill>
              </a:defRPr>
            </a:lvl5pPr>
            <a:lvl6pPr marL="2281739" indent="0" algn="ctr">
              <a:buNone/>
              <a:defRPr>
                <a:solidFill>
                  <a:schemeClr val="tx1">
                    <a:tint val="75000"/>
                  </a:schemeClr>
                </a:solidFill>
              </a:defRPr>
            </a:lvl6pPr>
            <a:lvl7pPr marL="2738086" indent="0" algn="ctr">
              <a:buNone/>
              <a:defRPr>
                <a:solidFill>
                  <a:schemeClr val="tx1">
                    <a:tint val="75000"/>
                  </a:schemeClr>
                </a:solidFill>
              </a:defRPr>
            </a:lvl7pPr>
            <a:lvl8pPr marL="3194426" indent="0" algn="ctr">
              <a:buNone/>
              <a:defRPr>
                <a:solidFill>
                  <a:schemeClr val="tx1">
                    <a:tint val="75000"/>
                  </a:schemeClr>
                </a:solidFill>
              </a:defRPr>
            </a:lvl8pPr>
            <a:lvl9pPr marL="3650779"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defTabSz="914400" fontAlgn="base">
              <a:spcBef>
                <a:spcPct val="0"/>
              </a:spcBef>
              <a:spcAft>
                <a:spcPct val="0"/>
              </a:spcAft>
              <a:defRPr>
                <a:latin typeface="Arial" charset="0"/>
                <a:cs typeface="Arial" pitchFamily="34" charset="0"/>
              </a:defRPr>
            </a:lvl1pPr>
          </a:lstStyle>
          <a:p>
            <a:pPr>
              <a:defRPr/>
            </a:pPr>
            <a:fld id="{B4636D19-BC57-4171-8C8E-A559C2D928D7}" type="datetimeFigureOut">
              <a:rPr lang="ru-RU"/>
              <a:pPr>
                <a:defRPr/>
              </a:pPr>
              <a:t>22.10.2020</a:t>
            </a:fld>
            <a:endParaRPr lang="ru-RU"/>
          </a:p>
        </p:txBody>
      </p:sp>
      <p:sp>
        <p:nvSpPr>
          <p:cNvPr id="5" name="Нижний колонтитул 4"/>
          <p:cNvSpPr>
            <a:spLocks noGrp="1"/>
          </p:cNvSpPr>
          <p:nvPr>
            <p:ph type="ftr" sz="quarter" idx="11"/>
          </p:nvPr>
        </p:nvSpPr>
        <p:spPr/>
        <p:txBody>
          <a:bodyPr/>
          <a:lstStyle>
            <a:lvl1pPr defTabSz="914400" fontAlgn="base">
              <a:spcBef>
                <a:spcPct val="0"/>
              </a:spcBef>
              <a:spcAft>
                <a:spcPct val="0"/>
              </a:spcAft>
              <a:defRPr>
                <a:latin typeface="Arial" charset="0"/>
                <a:cs typeface="Arial" pitchFamily="34" charset="0"/>
              </a:defRPr>
            </a:lvl1pPr>
          </a:lstStyle>
          <a:p>
            <a:pPr>
              <a:defRPr/>
            </a:pPr>
            <a:endParaRPr lang="ru-RU"/>
          </a:p>
        </p:txBody>
      </p:sp>
      <p:sp>
        <p:nvSpPr>
          <p:cNvPr id="6" name="Номер слайда 5"/>
          <p:cNvSpPr>
            <a:spLocks noGrp="1"/>
          </p:cNvSpPr>
          <p:nvPr>
            <p:ph type="sldNum" sz="quarter" idx="12"/>
          </p:nvPr>
        </p:nvSpPr>
        <p:spPr/>
        <p:txBody>
          <a:bodyPr/>
          <a:lstStyle>
            <a:lvl1pPr defTabSz="914400" fontAlgn="base">
              <a:spcBef>
                <a:spcPct val="0"/>
              </a:spcBef>
              <a:spcAft>
                <a:spcPct val="0"/>
              </a:spcAft>
              <a:defRPr>
                <a:latin typeface="Arial" charset="0"/>
                <a:cs typeface="Arial" pitchFamily="34" charset="0"/>
              </a:defRPr>
            </a:lvl1pPr>
          </a:lstStyle>
          <a:p>
            <a:pPr>
              <a:defRPr/>
            </a:pPr>
            <a:fld id="{527F4469-B096-47D4-B1F3-D98659192E48}" type="slidenum">
              <a:rPr lang="ru-RU"/>
              <a:pPr>
                <a:defRPr/>
              </a:pPr>
              <a:t>‹#›</a:t>
            </a:fld>
            <a:endParaRPr lang="ru-RU"/>
          </a:p>
        </p:txBody>
      </p:sp>
    </p:spTree>
    <p:extLst>
      <p:ext uri="{BB962C8B-B14F-4D97-AF65-F5344CB8AC3E}">
        <p14:creationId xmlns:p14="http://schemas.microsoft.com/office/powerpoint/2010/main" val="206269884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defTabSz="914400" fontAlgn="base">
              <a:spcBef>
                <a:spcPct val="0"/>
              </a:spcBef>
              <a:spcAft>
                <a:spcPct val="0"/>
              </a:spcAft>
              <a:defRPr>
                <a:latin typeface="Arial" charset="0"/>
                <a:cs typeface="Arial" pitchFamily="34" charset="0"/>
              </a:defRPr>
            </a:lvl1pPr>
          </a:lstStyle>
          <a:p>
            <a:pPr>
              <a:defRPr/>
            </a:pPr>
            <a:fld id="{3A5CE671-3EB9-4773-A958-E1462AB2BA45}" type="datetimeFigureOut">
              <a:rPr lang="ru-RU"/>
              <a:pPr>
                <a:defRPr/>
              </a:pPr>
              <a:t>22.10.2020</a:t>
            </a:fld>
            <a:endParaRPr lang="ru-RU"/>
          </a:p>
        </p:txBody>
      </p:sp>
      <p:sp>
        <p:nvSpPr>
          <p:cNvPr id="5" name="Нижний колонтитул 4"/>
          <p:cNvSpPr>
            <a:spLocks noGrp="1"/>
          </p:cNvSpPr>
          <p:nvPr>
            <p:ph type="ftr" sz="quarter" idx="11"/>
          </p:nvPr>
        </p:nvSpPr>
        <p:spPr/>
        <p:txBody>
          <a:bodyPr/>
          <a:lstStyle>
            <a:lvl1pPr defTabSz="914400" fontAlgn="base">
              <a:spcBef>
                <a:spcPct val="0"/>
              </a:spcBef>
              <a:spcAft>
                <a:spcPct val="0"/>
              </a:spcAft>
              <a:defRPr>
                <a:latin typeface="Arial" charset="0"/>
                <a:cs typeface="Arial" pitchFamily="34" charset="0"/>
              </a:defRPr>
            </a:lvl1pPr>
          </a:lstStyle>
          <a:p>
            <a:pPr>
              <a:defRPr/>
            </a:pPr>
            <a:endParaRPr lang="ru-RU"/>
          </a:p>
        </p:txBody>
      </p:sp>
      <p:sp>
        <p:nvSpPr>
          <p:cNvPr id="6" name="Номер слайда 5"/>
          <p:cNvSpPr>
            <a:spLocks noGrp="1"/>
          </p:cNvSpPr>
          <p:nvPr>
            <p:ph type="sldNum" sz="quarter" idx="12"/>
          </p:nvPr>
        </p:nvSpPr>
        <p:spPr/>
        <p:txBody>
          <a:bodyPr/>
          <a:lstStyle>
            <a:lvl1pPr defTabSz="914400" fontAlgn="base">
              <a:spcBef>
                <a:spcPct val="0"/>
              </a:spcBef>
              <a:spcAft>
                <a:spcPct val="0"/>
              </a:spcAft>
              <a:defRPr>
                <a:latin typeface="Arial" charset="0"/>
                <a:cs typeface="Arial" pitchFamily="34" charset="0"/>
              </a:defRPr>
            </a:lvl1pPr>
          </a:lstStyle>
          <a:p>
            <a:pPr>
              <a:defRPr/>
            </a:pPr>
            <a:fld id="{8E3926B6-090F-43F8-B248-FFA3599DE627}" type="slidenum">
              <a:rPr lang="ru-RU"/>
              <a:pPr>
                <a:defRPr/>
              </a:pPr>
              <a:t>‹#›</a:t>
            </a:fld>
            <a:endParaRPr lang="ru-RU"/>
          </a:p>
        </p:txBody>
      </p:sp>
    </p:spTree>
    <p:extLst>
      <p:ext uri="{BB962C8B-B14F-4D97-AF65-F5344CB8AC3E}">
        <p14:creationId xmlns:p14="http://schemas.microsoft.com/office/powerpoint/2010/main" val="249875267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defTabSz="914400" fontAlgn="base">
              <a:spcBef>
                <a:spcPct val="0"/>
              </a:spcBef>
              <a:spcAft>
                <a:spcPct val="0"/>
              </a:spcAft>
              <a:defRPr>
                <a:latin typeface="Arial" charset="0"/>
                <a:cs typeface="Arial" pitchFamily="34" charset="0"/>
              </a:defRPr>
            </a:lvl1pPr>
          </a:lstStyle>
          <a:p>
            <a:pPr>
              <a:defRPr/>
            </a:pPr>
            <a:fld id="{D7208C36-B709-4FFF-BBA9-990224F12BDD}" type="datetimeFigureOut">
              <a:rPr lang="ru-RU"/>
              <a:pPr>
                <a:defRPr/>
              </a:pPr>
              <a:t>22.10.2020</a:t>
            </a:fld>
            <a:endParaRPr lang="ru-RU"/>
          </a:p>
        </p:txBody>
      </p:sp>
      <p:sp>
        <p:nvSpPr>
          <p:cNvPr id="4" name="Нижний колонтитул 3"/>
          <p:cNvSpPr>
            <a:spLocks noGrp="1"/>
          </p:cNvSpPr>
          <p:nvPr>
            <p:ph type="ftr" sz="quarter" idx="11"/>
          </p:nvPr>
        </p:nvSpPr>
        <p:spPr/>
        <p:txBody>
          <a:bodyPr/>
          <a:lstStyle>
            <a:lvl1pPr defTabSz="914400" fontAlgn="base">
              <a:spcBef>
                <a:spcPct val="0"/>
              </a:spcBef>
              <a:spcAft>
                <a:spcPct val="0"/>
              </a:spcAft>
              <a:defRPr>
                <a:latin typeface="Arial" charset="0"/>
                <a:cs typeface="Arial" pitchFamily="34" charset="0"/>
              </a:defRPr>
            </a:lvl1pPr>
          </a:lstStyle>
          <a:p>
            <a:pPr>
              <a:defRPr/>
            </a:pPr>
            <a:endParaRPr lang="ru-RU"/>
          </a:p>
        </p:txBody>
      </p:sp>
      <p:sp>
        <p:nvSpPr>
          <p:cNvPr id="5" name="Номер слайда 4"/>
          <p:cNvSpPr>
            <a:spLocks noGrp="1"/>
          </p:cNvSpPr>
          <p:nvPr>
            <p:ph type="sldNum" sz="quarter" idx="12"/>
          </p:nvPr>
        </p:nvSpPr>
        <p:spPr/>
        <p:txBody>
          <a:bodyPr/>
          <a:lstStyle>
            <a:lvl1pPr defTabSz="914400" fontAlgn="base">
              <a:spcBef>
                <a:spcPct val="0"/>
              </a:spcBef>
              <a:spcAft>
                <a:spcPct val="0"/>
              </a:spcAft>
              <a:defRPr>
                <a:latin typeface="Arial" charset="0"/>
                <a:cs typeface="Arial" pitchFamily="34" charset="0"/>
              </a:defRPr>
            </a:lvl1pPr>
          </a:lstStyle>
          <a:p>
            <a:pPr>
              <a:defRPr/>
            </a:pPr>
            <a:fld id="{F081C9C0-5D1F-4FAD-B004-09601307A999}" type="slidenum">
              <a:rPr lang="ru-RU"/>
              <a:pPr>
                <a:defRPr/>
              </a:pPr>
              <a:t>‹#›</a:t>
            </a:fld>
            <a:endParaRPr lang="ru-RU"/>
          </a:p>
        </p:txBody>
      </p:sp>
    </p:spTree>
    <p:extLst>
      <p:ext uri="{BB962C8B-B14F-4D97-AF65-F5344CB8AC3E}">
        <p14:creationId xmlns:p14="http://schemas.microsoft.com/office/powerpoint/2010/main" val="577212445"/>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1_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defTabSz="914400" fontAlgn="base">
              <a:spcBef>
                <a:spcPct val="0"/>
              </a:spcBef>
              <a:spcAft>
                <a:spcPct val="0"/>
              </a:spcAft>
              <a:defRPr>
                <a:latin typeface="Arial" charset="0"/>
                <a:cs typeface="Arial" pitchFamily="34" charset="0"/>
              </a:defRPr>
            </a:lvl1pPr>
          </a:lstStyle>
          <a:p>
            <a:pPr>
              <a:defRPr/>
            </a:pPr>
            <a:fld id="{1A606E94-D49E-41DF-A2CC-9D68B5CB553B}" type="datetimeFigureOut">
              <a:rPr lang="ru-RU"/>
              <a:pPr>
                <a:defRPr/>
              </a:pPr>
              <a:t>22.10.2020</a:t>
            </a:fld>
            <a:endParaRPr lang="ru-RU"/>
          </a:p>
        </p:txBody>
      </p:sp>
      <p:sp>
        <p:nvSpPr>
          <p:cNvPr id="4" name="Нижний колонтитул 3"/>
          <p:cNvSpPr>
            <a:spLocks noGrp="1"/>
          </p:cNvSpPr>
          <p:nvPr>
            <p:ph type="ftr" sz="quarter" idx="11"/>
          </p:nvPr>
        </p:nvSpPr>
        <p:spPr/>
        <p:txBody>
          <a:bodyPr/>
          <a:lstStyle>
            <a:lvl1pPr defTabSz="914400" fontAlgn="base">
              <a:spcBef>
                <a:spcPct val="0"/>
              </a:spcBef>
              <a:spcAft>
                <a:spcPct val="0"/>
              </a:spcAft>
              <a:defRPr>
                <a:latin typeface="Arial" charset="0"/>
                <a:cs typeface="Arial" pitchFamily="34" charset="0"/>
              </a:defRPr>
            </a:lvl1pPr>
          </a:lstStyle>
          <a:p>
            <a:pPr>
              <a:defRPr/>
            </a:pPr>
            <a:endParaRPr lang="ru-RU"/>
          </a:p>
        </p:txBody>
      </p:sp>
      <p:sp>
        <p:nvSpPr>
          <p:cNvPr id="5" name="Номер слайда 4"/>
          <p:cNvSpPr>
            <a:spLocks noGrp="1"/>
          </p:cNvSpPr>
          <p:nvPr>
            <p:ph type="sldNum" sz="quarter" idx="12"/>
          </p:nvPr>
        </p:nvSpPr>
        <p:spPr/>
        <p:txBody>
          <a:bodyPr/>
          <a:lstStyle>
            <a:lvl1pPr defTabSz="914400" fontAlgn="base">
              <a:spcBef>
                <a:spcPct val="0"/>
              </a:spcBef>
              <a:spcAft>
                <a:spcPct val="0"/>
              </a:spcAft>
              <a:defRPr>
                <a:latin typeface="Arial" charset="0"/>
                <a:cs typeface="Arial" pitchFamily="34" charset="0"/>
              </a:defRPr>
            </a:lvl1pPr>
          </a:lstStyle>
          <a:p>
            <a:pPr>
              <a:defRPr/>
            </a:pPr>
            <a:fld id="{CEFAFBD8-5FF1-431E-B580-432A4BB39606}" type="slidenum">
              <a:rPr lang="ru-RU"/>
              <a:pPr>
                <a:defRPr/>
              </a:pPr>
              <a:t>‹#›</a:t>
            </a:fld>
            <a:endParaRPr lang="ru-RU"/>
          </a:p>
        </p:txBody>
      </p:sp>
    </p:spTree>
    <p:extLst>
      <p:ext uri="{BB962C8B-B14F-4D97-AF65-F5344CB8AC3E}">
        <p14:creationId xmlns:p14="http://schemas.microsoft.com/office/powerpoint/2010/main" val="26832624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28"/>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8"/>
            <a:ext cx="7772400" cy="1500187"/>
          </a:xfrm>
        </p:spPr>
        <p:txBody>
          <a:bodyPr anchor="b"/>
          <a:lstStyle>
            <a:lvl1pPr marL="0" indent="0">
              <a:buNone/>
              <a:defRPr sz="2000">
                <a:solidFill>
                  <a:schemeClr val="tx1">
                    <a:tint val="75000"/>
                  </a:schemeClr>
                </a:solidFill>
              </a:defRPr>
            </a:lvl1pPr>
            <a:lvl2pPr marL="456347" indent="0">
              <a:buNone/>
              <a:defRPr sz="1800">
                <a:solidFill>
                  <a:schemeClr val="tx1">
                    <a:tint val="75000"/>
                  </a:schemeClr>
                </a:solidFill>
              </a:defRPr>
            </a:lvl2pPr>
            <a:lvl3pPr marL="912695" indent="0">
              <a:buNone/>
              <a:defRPr sz="1600">
                <a:solidFill>
                  <a:schemeClr val="tx1">
                    <a:tint val="75000"/>
                  </a:schemeClr>
                </a:solidFill>
              </a:defRPr>
            </a:lvl3pPr>
            <a:lvl4pPr marL="1369044" indent="0">
              <a:buNone/>
              <a:defRPr sz="1400">
                <a:solidFill>
                  <a:schemeClr val="tx1">
                    <a:tint val="75000"/>
                  </a:schemeClr>
                </a:solidFill>
              </a:defRPr>
            </a:lvl4pPr>
            <a:lvl5pPr marL="1825391" indent="0">
              <a:buNone/>
              <a:defRPr sz="1400">
                <a:solidFill>
                  <a:schemeClr val="tx1">
                    <a:tint val="75000"/>
                  </a:schemeClr>
                </a:solidFill>
              </a:defRPr>
            </a:lvl5pPr>
            <a:lvl6pPr marL="2281739" indent="0">
              <a:buNone/>
              <a:defRPr sz="1400">
                <a:solidFill>
                  <a:schemeClr val="tx1">
                    <a:tint val="75000"/>
                  </a:schemeClr>
                </a:solidFill>
              </a:defRPr>
            </a:lvl6pPr>
            <a:lvl7pPr marL="2738086" indent="0">
              <a:buNone/>
              <a:defRPr sz="1400">
                <a:solidFill>
                  <a:schemeClr val="tx1">
                    <a:tint val="75000"/>
                  </a:schemeClr>
                </a:solidFill>
              </a:defRPr>
            </a:lvl7pPr>
            <a:lvl8pPr marL="3194426" indent="0">
              <a:buNone/>
              <a:defRPr sz="1400">
                <a:solidFill>
                  <a:schemeClr val="tx1">
                    <a:tint val="75000"/>
                  </a:schemeClr>
                </a:solidFill>
              </a:defRPr>
            </a:lvl8pPr>
            <a:lvl9pPr marL="3650779"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defTabSz="914400" fontAlgn="base">
              <a:spcBef>
                <a:spcPct val="0"/>
              </a:spcBef>
              <a:spcAft>
                <a:spcPct val="0"/>
              </a:spcAft>
              <a:defRPr>
                <a:latin typeface="Arial" charset="0"/>
                <a:cs typeface="Arial" pitchFamily="34" charset="0"/>
              </a:defRPr>
            </a:lvl1pPr>
          </a:lstStyle>
          <a:p>
            <a:pPr>
              <a:defRPr/>
            </a:pPr>
            <a:fld id="{A6A48275-985F-44F4-885E-D9F9C367E306}" type="datetimeFigureOut">
              <a:rPr lang="ru-RU"/>
              <a:pPr>
                <a:defRPr/>
              </a:pPr>
              <a:t>22.10.2020</a:t>
            </a:fld>
            <a:endParaRPr lang="ru-RU"/>
          </a:p>
        </p:txBody>
      </p:sp>
      <p:sp>
        <p:nvSpPr>
          <p:cNvPr id="5" name="Нижний колонтитул 4"/>
          <p:cNvSpPr>
            <a:spLocks noGrp="1"/>
          </p:cNvSpPr>
          <p:nvPr>
            <p:ph type="ftr" sz="quarter" idx="11"/>
          </p:nvPr>
        </p:nvSpPr>
        <p:spPr/>
        <p:txBody>
          <a:bodyPr/>
          <a:lstStyle>
            <a:lvl1pPr defTabSz="914400" fontAlgn="base">
              <a:spcBef>
                <a:spcPct val="0"/>
              </a:spcBef>
              <a:spcAft>
                <a:spcPct val="0"/>
              </a:spcAft>
              <a:defRPr>
                <a:latin typeface="Arial" charset="0"/>
                <a:cs typeface="Arial" pitchFamily="34" charset="0"/>
              </a:defRPr>
            </a:lvl1pPr>
          </a:lstStyle>
          <a:p>
            <a:pPr>
              <a:defRPr/>
            </a:pPr>
            <a:endParaRPr lang="ru-RU"/>
          </a:p>
        </p:txBody>
      </p:sp>
      <p:sp>
        <p:nvSpPr>
          <p:cNvPr id="6" name="Номер слайда 5"/>
          <p:cNvSpPr>
            <a:spLocks noGrp="1"/>
          </p:cNvSpPr>
          <p:nvPr>
            <p:ph type="sldNum" sz="quarter" idx="12"/>
          </p:nvPr>
        </p:nvSpPr>
        <p:spPr/>
        <p:txBody>
          <a:bodyPr/>
          <a:lstStyle>
            <a:lvl1pPr defTabSz="914400" fontAlgn="base">
              <a:spcBef>
                <a:spcPct val="0"/>
              </a:spcBef>
              <a:spcAft>
                <a:spcPct val="0"/>
              </a:spcAft>
              <a:defRPr>
                <a:latin typeface="Arial" charset="0"/>
                <a:cs typeface="Arial" pitchFamily="34" charset="0"/>
              </a:defRPr>
            </a:lvl1pPr>
          </a:lstStyle>
          <a:p>
            <a:pPr>
              <a:defRPr/>
            </a:pPr>
            <a:fld id="{EB3CFBBA-6B04-4055-BF6A-27318C90D71D}" type="slidenum">
              <a:rPr lang="ru-RU"/>
              <a:pPr>
                <a:defRPr/>
              </a:pPr>
              <a:t>‹#›</a:t>
            </a:fld>
            <a:endParaRPr lang="ru-RU"/>
          </a:p>
        </p:txBody>
      </p:sp>
    </p:spTree>
    <p:extLst>
      <p:ext uri="{BB962C8B-B14F-4D97-AF65-F5344CB8AC3E}">
        <p14:creationId xmlns:p14="http://schemas.microsoft.com/office/powerpoint/2010/main" val="4142860194"/>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defTabSz="914400" fontAlgn="base">
              <a:spcBef>
                <a:spcPct val="0"/>
              </a:spcBef>
              <a:spcAft>
                <a:spcPct val="0"/>
              </a:spcAft>
              <a:defRPr>
                <a:latin typeface="Arial" charset="0"/>
                <a:cs typeface="Arial" pitchFamily="34" charset="0"/>
              </a:defRPr>
            </a:lvl1pPr>
          </a:lstStyle>
          <a:p>
            <a:pPr>
              <a:defRPr/>
            </a:pPr>
            <a:fld id="{1C431389-8206-482F-8B6B-C35516AB7679}" type="datetimeFigureOut">
              <a:rPr lang="ru-RU"/>
              <a:pPr>
                <a:defRPr/>
              </a:pPr>
              <a:t>22.10.2020</a:t>
            </a:fld>
            <a:endParaRPr lang="ru-RU"/>
          </a:p>
        </p:txBody>
      </p:sp>
      <p:sp>
        <p:nvSpPr>
          <p:cNvPr id="6" name="Нижний колонтитул 5"/>
          <p:cNvSpPr>
            <a:spLocks noGrp="1"/>
          </p:cNvSpPr>
          <p:nvPr>
            <p:ph type="ftr" sz="quarter" idx="11"/>
          </p:nvPr>
        </p:nvSpPr>
        <p:spPr/>
        <p:txBody>
          <a:bodyPr/>
          <a:lstStyle>
            <a:lvl1pPr defTabSz="914400" fontAlgn="base">
              <a:spcBef>
                <a:spcPct val="0"/>
              </a:spcBef>
              <a:spcAft>
                <a:spcPct val="0"/>
              </a:spcAft>
              <a:defRPr>
                <a:latin typeface="Arial" charset="0"/>
                <a:cs typeface="Arial" pitchFamily="34" charset="0"/>
              </a:defRPr>
            </a:lvl1pPr>
          </a:lstStyle>
          <a:p>
            <a:pPr>
              <a:defRPr/>
            </a:pPr>
            <a:endParaRPr lang="ru-RU"/>
          </a:p>
        </p:txBody>
      </p:sp>
      <p:sp>
        <p:nvSpPr>
          <p:cNvPr id="7" name="Номер слайда 6"/>
          <p:cNvSpPr>
            <a:spLocks noGrp="1"/>
          </p:cNvSpPr>
          <p:nvPr>
            <p:ph type="sldNum" sz="quarter" idx="12"/>
          </p:nvPr>
        </p:nvSpPr>
        <p:spPr/>
        <p:txBody>
          <a:bodyPr/>
          <a:lstStyle>
            <a:lvl1pPr defTabSz="914400" fontAlgn="base">
              <a:spcBef>
                <a:spcPct val="0"/>
              </a:spcBef>
              <a:spcAft>
                <a:spcPct val="0"/>
              </a:spcAft>
              <a:defRPr>
                <a:latin typeface="Arial" charset="0"/>
                <a:cs typeface="Arial" pitchFamily="34" charset="0"/>
              </a:defRPr>
            </a:lvl1pPr>
          </a:lstStyle>
          <a:p>
            <a:pPr>
              <a:defRPr/>
            </a:pPr>
            <a:fld id="{D7B87078-E123-4658-91F0-84151AE273FA}" type="slidenum">
              <a:rPr lang="ru-RU"/>
              <a:pPr>
                <a:defRPr/>
              </a:pPr>
              <a:t>‹#›</a:t>
            </a:fld>
            <a:endParaRPr lang="ru-RU"/>
          </a:p>
        </p:txBody>
      </p:sp>
    </p:spTree>
    <p:extLst>
      <p:ext uri="{BB962C8B-B14F-4D97-AF65-F5344CB8AC3E}">
        <p14:creationId xmlns:p14="http://schemas.microsoft.com/office/powerpoint/2010/main" val="36226511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EFB8E031-45C0-4B28-9E96-F7D7F906312F}" type="datetimeFigureOut">
              <a:rPr lang="ru-RU"/>
              <a:pPr>
                <a:defRPr/>
              </a:pPr>
              <a:t>22.10.2020</a:t>
            </a:fld>
            <a:endParaRPr lang="ru-RU"/>
          </a:p>
        </p:txBody>
      </p:sp>
      <p:sp>
        <p:nvSpPr>
          <p:cNvPr id="4" name="Нижний колонтитул 3"/>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ru-RU"/>
          </a:p>
        </p:txBody>
      </p:sp>
      <p:sp>
        <p:nvSpPr>
          <p:cNvPr id="5" name="Номер слайда 4"/>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3E3F7537-7804-4DAA-8D98-FA13DD68F00B}" type="slidenum">
              <a:rPr lang="ru-RU"/>
              <a:pPr>
                <a:defRPr/>
              </a:pPr>
              <a:t>‹#›</a:t>
            </a:fld>
            <a:endParaRPr lang="ru-RU"/>
          </a:p>
        </p:txBody>
      </p:sp>
    </p:spTree>
    <p:extLst>
      <p:ext uri="{BB962C8B-B14F-4D97-AF65-F5344CB8AC3E}">
        <p14:creationId xmlns:p14="http://schemas.microsoft.com/office/powerpoint/2010/main" val="1906866817"/>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4"/>
            <a:ext cx="4040188" cy="639762"/>
          </a:xfrm>
        </p:spPr>
        <p:txBody>
          <a:bodyPr anchor="b"/>
          <a:lstStyle>
            <a:lvl1pPr marL="0" indent="0">
              <a:buNone/>
              <a:defRPr sz="2400" b="1"/>
            </a:lvl1pPr>
            <a:lvl2pPr marL="456347" indent="0">
              <a:buNone/>
              <a:defRPr sz="2000" b="1"/>
            </a:lvl2pPr>
            <a:lvl3pPr marL="912695" indent="0">
              <a:buNone/>
              <a:defRPr sz="1800" b="1"/>
            </a:lvl3pPr>
            <a:lvl4pPr marL="1369044" indent="0">
              <a:buNone/>
              <a:defRPr sz="1600" b="1"/>
            </a:lvl4pPr>
            <a:lvl5pPr marL="1825391" indent="0">
              <a:buNone/>
              <a:defRPr sz="1600" b="1"/>
            </a:lvl5pPr>
            <a:lvl6pPr marL="2281739" indent="0">
              <a:buNone/>
              <a:defRPr sz="1600" b="1"/>
            </a:lvl6pPr>
            <a:lvl7pPr marL="2738086" indent="0">
              <a:buNone/>
              <a:defRPr sz="1600" b="1"/>
            </a:lvl7pPr>
            <a:lvl8pPr marL="3194426" indent="0">
              <a:buNone/>
              <a:defRPr sz="1600" b="1"/>
            </a:lvl8pPr>
            <a:lvl9pPr marL="3650779"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34" y="1535114"/>
            <a:ext cx="4041775" cy="639762"/>
          </a:xfrm>
        </p:spPr>
        <p:txBody>
          <a:bodyPr anchor="b"/>
          <a:lstStyle>
            <a:lvl1pPr marL="0" indent="0">
              <a:buNone/>
              <a:defRPr sz="2400" b="1"/>
            </a:lvl1pPr>
            <a:lvl2pPr marL="456347" indent="0">
              <a:buNone/>
              <a:defRPr sz="2000" b="1"/>
            </a:lvl2pPr>
            <a:lvl3pPr marL="912695" indent="0">
              <a:buNone/>
              <a:defRPr sz="1800" b="1"/>
            </a:lvl3pPr>
            <a:lvl4pPr marL="1369044" indent="0">
              <a:buNone/>
              <a:defRPr sz="1600" b="1"/>
            </a:lvl4pPr>
            <a:lvl5pPr marL="1825391" indent="0">
              <a:buNone/>
              <a:defRPr sz="1600" b="1"/>
            </a:lvl5pPr>
            <a:lvl6pPr marL="2281739" indent="0">
              <a:buNone/>
              <a:defRPr sz="1600" b="1"/>
            </a:lvl6pPr>
            <a:lvl7pPr marL="2738086" indent="0">
              <a:buNone/>
              <a:defRPr sz="1600" b="1"/>
            </a:lvl7pPr>
            <a:lvl8pPr marL="3194426" indent="0">
              <a:buNone/>
              <a:defRPr sz="1600" b="1"/>
            </a:lvl8pPr>
            <a:lvl9pPr marL="3650779"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34"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defTabSz="914400" fontAlgn="base">
              <a:spcBef>
                <a:spcPct val="0"/>
              </a:spcBef>
              <a:spcAft>
                <a:spcPct val="0"/>
              </a:spcAft>
              <a:defRPr>
                <a:latin typeface="Arial" charset="0"/>
                <a:cs typeface="Arial" pitchFamily="34" charset="0"/>
              </a:defRPr>
            </a:lvl1pPr>
          </a:lstStyle>
          <a:p>
            <a:pPr>
              <a:defRPr/>
            </a:pPr>
            <a:fld id="{064258A0-1576-4138-8DCB-1BB8D1084667}" type="datetimeFigureOut">
              <a:rPr lang="ru-RU"/>
              <a:pPr>
                <a:defRPr/>
              </a:pPr>
              <a:t>22.10.2020</a:t>
            </a:fld>
            <a:endParaRPr lang="ru-RU"/>
          </a:p>
        </p:txBody>
      </p:sp>
      <p:sp>
        <p:nvSpPr>
          <p:cNvPr id="8" name="Нижний колонтитул 7"/>
          <p:cNvSpPr>
            <a:spLocks noGrp="1"/>
          </p:cNvSpPr>
          <p:nvPr>
            <p:ph type="ftr" sz="quarter" idx="11"/>
          </p:nvPr>
        </p:nvSpPr>
        <p:spPr/>
        <p:txBody>
          <a:bodyPr/>
          <a:lstStyle>
            <a:lvl1pPr defTabSz="914400" fontAlgn="base">
              <a:spcBef>
                <a:spcPct val="0"/>
              </a:spcBef>
              <a:spcAft>
                <a:spcPct val="0"/>
              </a:spcAft>
              <a:defRPr>
                <a:latin typeface="Arial" charset="0"/>
                <a:cs typeface="Arial" pitchFamily="34" charset="0"/>
              </a:defRPr>
            </a:lvl1pPr>
          </a:lstStyle>
          <a:p>
            <a:pPr>
              <a:defRPr/>
            </a:pPr>
            <a:endParaRPr lang="ru-RU"/>
          </a:p>
        </p:txBody>
      </p:sp>
      <p:sp>
        <p:nvSpPr>
          <p:cNvPr id="9" name="Номер слайда 8"/>
          <p:cNvSpPr>
            <a:spLocks noGrp="1"/>
          </p:cNvSpPr>
          <p:nvPr>
            <p:ph type="sldNum" sz="quarter" idx="12"/>
          </p:nvPr>
        </p:nvSpPr>
        <p:spPr/>
        <p:txBody>
          <a:bodyPr/>
          <a:lstStyle>
            <a:lvl1pPr defTabSz="914400" fontAlgn="base">
              <a:spcBef>
                <a:spcPct val="0"/>
              </a:spcBef>
              <a:spcAft>
                <a:spcPct val="0"/>
              </a:spcAft>
              <a:defRPr>
                <a:latin typeface="Arial" charset="0"/>
                <a:cs typeface="Arial" pitchFamily="34" charset="0"/>
              </a:defRPr>
            </a:lvl1pPr>
          </a:lstStyle>
          <a:p>
            <a:pPr>
              <a:defRPr/>
            </a:pPr>
            <a:fld id="{CD1B266B-0229-4502-B80D-B0B8613DE78D}" type="slidenum">
              <a:rPr lang="ru-RU"/>
              <a:pPr>
                <a:defRPr/>
              </a:pPr>
              <a:t>‹#›</a:t>
            </a:fld>
            <a:endParaRPr lang="ru-RU"/>
          </a:p>
        </p:txBody>
      </p:sp>
    </p:spTree>
    <p:extLst>
      <p:ext uri="{BB962C8B-B14F-4D97-AF65-F5344CB8AC3E}">
        <p14:creationId xmlns:p14="http://schemas.microsoft.com/office/powerpoint/2010/main" val="429498176"/>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defTabSz="914400" fontAlgn="base">
              <a:spcBef>
                <a:spcPct val="0"/>
              </a:spcBef>
              <a:spcAft>
                <a:spcPct val="0"/>
              </a:spcAft>
              <a:defRPr>
                <a:latin typeface="Arial" charset="0"/>
                <a:cs typeface="Arial" pitchFamily="34" charset="0"/>
              </a:defRPr>
            </a:lvl1pPr>
          </a:lstStyle>
          <a:p>
            <a:pPr>
              <a:defRPr/>
            </a:pPr>
            <a:fld id="{1ADF9E57-2A20-4321-9D6B-CB181A1E2D51}" type="datetimeFigureOut">
              <a:rPr lang="ru-RU"/>
              <a:pPr>
                <a:defRPr/>
              </a:pPr>
              <a:t>22.10.2020</a:t>
            </a:fld>
            <a:endParaRPr lang="ru-RU"/>
          </a:p>
        </p:txBody>
      </p:sp>
      <p:sp>
        <p:nvSpPr>
          <p:cNvPr id="4" name="Нижний колонтитул 3"/>
          <p:cNvSpPr>
            <a:spLocks noGrp="1"/>
          </p:cNvSpPr>
          <p:nvPr>
            <p:ph type="ftr" sz="quarter" idx="11"/>
          </p:nvPr>
        </p:nvSpPr>
        <p:spPr/>
        <p:txBody>
          <a:bodyPr/>
          <a:lstStyle>
            <a:lvl1pPr defTabSz="914400" fontAlgn="base">
              <a:spcBef>
                <a:spcPct val="0"/>
              </a:spcBef>
              <a:spcAft>
                <a:spcPct val="0"/>
              </a:spcAft>
              <a:defRPr>
                <a:latin typeface="Arial" charset="0"/>
                <a:cs typeface="Arial" pitchFamily="34" charset="0"/>
              </a:defRPr>
            </a:lvl1pPr>
          </a:lstStyle>
          <a:p>
            <a:pPr>
              <a:defRPr/>
            </a:pPr>
            <a:endParaRPr lang="ru-RU"/>
          </a:p>
        </p:txBody>
      </p:sp>
      <p:sp>
        <p:nvSpPr>
          <p:cNvPr id="5" name="Номер слайда 4"/>
          <p:cNvSpPr>
            <a:spLocks noGrp="1"/>
          </p:cNvSpPr>
          <p:nvPr>
            <p:ph type="sldNum" sz="quarter" idx="12"/>
          </p:nvPr>
        </p:nvSpPr>
        <p:spPr/>
        <p:txBody>
          <a:bodyPr/>
          <a:lstStyle>
            <a:lvl1pPr defTabSz="914400" fontAlgn="base">
              <a:spcBef>
                <a:spcPct val="0"/>
              </a:spcBef>
              <a:spcAft>
                <a:spcPct val="0"/>
              </a:spcAft>
              <a:defRPr>
                <a:latin typeface="Arial" charset="0"/>
                <a:cs typeface="Arial" pitchFamily="34" charset="0"/>
              </a:defRPr>
            </a:lvl1pPr>
          </a:lstStyle>
          <a:p>
            <a:pPr>
              <a:defRPr/>
            </a:pPr>
            <a:fld id="{1D0F6908-80E5-409A-99E0-2718618F07C3}" type="slidenum">
              <a:rPr lang="ru-RU"/>
              <a:pPr>
                <a:defRPr/>
              </a:pPr>
              <a:t>‹#›</a:t>
            </a:fld>
            <a:endParaRPr lang="ru-RU"/>
          </a:p>
        </p:txBody>
      </p:sp>
    </p:spTree>
    <p:extLst>
      <p:ext uri="{BB962C8B-B14F-4D97-AF65-F5344CB8AC3E}">
        <p14:creationId xmlns:p14="http://schemas.microsoft.com/office/powerpoint/2010/main" val="130345947"/>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defTabSz="914400" fontAlgn="base">
              <a:spcBef>
                <a:spcPct val="0"/>
              </a:spcBef>
              <a:spcAft>
                <a:spcPct val="0"/>
              </a:spcAft>
              <a:defRPr>
                <a:latin typeface="Arial" charset="0"/>
                <a:cs typeface="Arial" pitchFamily="34" charset="0"/>
              </a:defRPr>
            </a:lvl1pPr>
          </a:lstStyle>
          <a:p>
            <a:pPr>
              <a:defRPr/>
            </a:pPr>
            <a:fld id="{B19B3217-A2B0-440F-A7A3-274AD64A895F}" type="datetimeFigureOut">
              <a:rPr lang="ru-RU"/>
              <a:pPr>
                <a:defRPr/>
              </a:pPr>
              <a:t>22.10.2020</a:t>
            </a:fld>
            <a:endParaRPr lang="ru-RU"/>
          </a:p>
        </p:txBody>
      </p:sp>
      <p:sp>
        <p:nvSpPr>
          <p:cNvPr id="3" name="Нижний колонтитул 2"/>
          <p:cNvSpPr>
            <a:spLocks noGrp="1"/>
          </p:cNvSpPr>
          <p:nvPr>
            <p:ph type="ftr" sz="quarter" idx="11"/>
          </p:nvPr>
        </p:nvSpPr>
        <p:spPr/>
        <p:txBody>
          <a:bodyPr/>
          <a:lstStyle>
            <a:lvl1pPr defTabSz="914400" fontAlgn="base">
              <a:spcBef>
                <a:spcPct val="0"/>
              </a:spcBef>
              <a:spcAft>
                <a:spcPct val="0"/>
              </a:spcAft>
              <a:defRPr>
                <a:latin typeface="Arial" charset="0"/>
                <a:cs typeface="Arial" pitchFamily="34" charset="0"/>
              </a:defRPr>
            </a:lvl1pPr>
          </a:lstStyle>
          <a:p>
            <a:pPr>
              <a:defRPr/>
            </a:pPr>
            <a:endParaRPr lang="ru-RU"/>
          </a:p>
        </p:txBody>
      </p:sp>
      <p:sp>
        <p:nvSpPr>
          <p:cNvPr id="4" name="Номер слайда 3"/>
          <p:cNvSpPr>
            <a:spLocks noGrp="1"/>
          </p:cNvSpPr>
          <p:nvPr>
            <p:ph type="sldNum" sz="quarter" idx="12"/>
          </p:nvPr>
        </p:nvSpPr>
        <p:spPr/>
        <p:txBody>
          <a:bodyPr/>
          <a:lstStyle>
            <a:lvl1pPr defTabSz="914400" fontAlgn="base">
              <a:spcBef>
                <a:spcPct val="0"/>
              </a:spcBef>
              <a:spcAft>
                <a:spcPct val="0"/>
              </a:spcAft>
              <a:defRPr>
                <a:latin typeface="Arial" charset="0"/>
                <a:cs typeface="Arial" pitchFamily="34" charset="0"/>
              </a:defRPr>
            </a:lvl1pPr>
          </a:lstStyle>
          <a:p>
            <a:pPr>
              <a:defRPr/>
            </a:pPr>
            <a:fld id="{EC072EC8-4A47-47FB-8131-48BC47E6E4FB}" type="slidenum">
              <a:rPr lang="ru-RU"/>
              <a:pPr>
                <a:defRPr/>
              </a:pPr>
              <a:t>‹#›</a:t>
            </a:fld>
            <a:endParaRPr lang="ru-RU"/>
          </a:p>
        </p:txBody>
      </p:sp>
    </p:spTree>
    <p:extLst>
      <p:ext uri="{BB962C8B-B14F-4D97-AF65-F5344CB8AC3E}">
        <p14:creationId xmlns:p14="http://schemas.microsoft.com/office/powerpoint/2010/main" val="3911827171"/>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2"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4" y="27307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2" y="1435104"/>
            <a:ext cx="3008313" cy="4691063"/>
          </a:xfrm>
        </p:spPr>
        <p:txBody>
          <a:bodyPr/>
          <a:lstStyle>
            <a:lvl1pPr marL="0" indent="0">
              <a:buNone/>
              <a:defRPr sz="1400"/>
            </a:lvl1pPr>
            <a:lvl2pPr marL="456347" indent="0">
              <a:buNone/>
              <a:defRPr sz="1200"/>
            </a:lvl2pPr>
            <a:lvl3pPr marL="912695" indent="0">
              <a:buNone/>
              <a:defRPr sz="1000"/>
            </a:lvl3pPr>
            <a:lvl4pPr marL="1369044" indent="0">
              <a:buNone/>
              <a:defRPr sz="900"/>
            </a:lvl4pPr>
            <a:lvl5pPr marL="1825391" indent="0">
              <a:buNone/>
              <a:defRPr sz="900"/>
            </a:lvl5pPr>
            <a:lvl6pPr marL="2281739" indent="0">
              <a:buNone/>
              <a:defRPr sz="900"/>
            </a:lvl6pPr>
            <a:lvl7pPr marL="2738086" indent="0">
              <a:buNone/>
              <a:defRPr sz="900"/>
            </a:lvl7pPr>
            <a:lvl8pPr marL="3194426" indent="0">
              <a:buNone/>
              <a:defRPr sz="900"/>
            </a:lvl8pPr>
            <a:lvl9pPr marL="3650779"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defTabSz="914400" fontAlgn="base">
              <a:spcBef>
                <a:spcPct val="0"/>
              </a:spcBef>
              <a:spcAft>
                <a:spcPct val="0"/>
              </a:spcAft>
              <a:defRPr>
                <a:latin typeface="Arial" charset="0"/>
                <a:cs typeface="Arial" pitchFamily="34" charset="0"/>
              </a:defRPr>
            </a:lvl1pPr>
          </a:lstStyle>
          <a:p>
            <a:pPr>
              <a:defRPr/>
            </a:pPr>
            <a:fld id="{A7C4213B-75A9-4EE8-B9F0-012100320BFB}" type="datetimeFigureOut">
              <a:rPr lang="ru-RU"/>
              <a:pPr>
                <a:defRPr/>
              </a:pPr>
              <a:t>22.10.2020</a:t>
            </a:fld>
            <a:endParaRPr lang="ru-RU"/>
          </a:p>
        </p:txBody>
      </p:sp>
      <p:sp>
        <p:nvSpPr>
          <p:cNvPr id="6" name="Нижний колонтитул 5"/>
          <p:cNvSpPr>
            <a:spLocks noGrp="1"/>
          </p:cNvSpPr>
          <p:nvPr>
            <p:ph type="ftr" sz="quarter" idx="11"/>
          </p:nvPr>
        </p:nvSpPr>
        <p:spPr/>
        <p:txBody>
          <a:bodyPr/>
          <a:lstStyle>
            <a:lvl1pPr defTabSz="914400" fontAlgn="base">
              <a:spcBef>
                <a:spcPct val="0"/>
              </a:spcBef>
              <a:spcAft>
                <a:spcPct val="0"/>
              </a:spcAft>
              <a:defRPr>
                <a:latin typeface="Arial" charset="0"/>
                <a:cs typeface="Arial" pitchFamily="34" charset="0"/>
              </a:defRPr>
            </a:lvl1pPr>
          </a:lstStyle>
          <a:p>
            <a:pPr>
              <a:defRPr/>
            </a:pPr>
            <a:endParaRPr lang="ru-RU"/>
          </a:p>
        </p:txBody>
      </p:sp>
      <p:sp>
        <p:nvSpPr>
          <p:cNvPr id="7" name="Номер слайда 6"/>
          <p:cNvSpPr>
            <a:spLocks noGrp="1"/>
          </p:cNvSpPr>
          <p:nvPr>
            <p:ph type="sldNum" sz="quarter" idx="12"/>
          </p:nvPr>
        </p:nvSpPr>
        <p:spPr/>
        <p:txBody>
          <a:bodyPr/>
          <a:lstStyle>
            <a:lvl1pPr defTabSz="914400" fontAlgn="base">
              <a:spcBef>
                <a:spcPct val="0"/>
              </a:spcBef>
              <a:spcAft>
                <a:spcPct val="0"/>
              </a:spcAft>
              <a:defRPr>
                <a:latin typeface="Arial" charset="0"/>
                <a:cs typeface="Arial" pitchFamily="34" charset="0"/>
              </a:defRPr>
            </a:lvl1pPr>
          </a:lstStyle>
          <a:p>
            <a:pPr>
              <a:defRPr/>
            </a:pPr>
            <a:fld id="{B38CC0C6-FC1C-44EC-8AE0-E5DAF9F78A3D}" type="slidenum">
              <a:rPr lang="ru-RU"/>
              <a:pPr>
                <a:defRPr/>
              </a:pPr>
              <a:t>‹#›</a:t>
            </a:fld>
            <a:endParaRPr lang="ru-RU"/>
          </a:p>
        </p:txBody>
      </p:sp>
    </p:spTree>
    <p:extLst>
      <p:ext uri="{BB962C8B-B14F-4D97-AF65-F5344CB8AC3E}">
        <p14:creationId xmlns:p14="http://schemas.microsoft.com/office/powerpoint/2010/main" val="56132812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6347" indent="0">
              <a:buNone/>
              <a:defRPr sz="2800"/>
            </a:lvl2pPr>
            <a:lvl3pPr marL="912695" indent="0">
              <a:buNone/>
              <a:defRPr sz="2400"/>
            </a:lvl3pPr>
            <a:lvl4pPr marL="1369044" indent="0">
              <a:buNone/>
              <a:defRPr sz="2000"/>
            </a:lvl4pPr>
            <a:lvl5pPr marL="1825391" indent="0">
              <a:buNone/>
              <a:defRPr sz="2000"/>
            </a:lvl5pPr>
            <a:lvl6pPr marL="2281739" indent="0">
              <a:buNone/>
              <a:defRPr sz="2000"/>
            </a:lvl6pPr>
            <a:lvl7pPr marL="2738086" indent="0">
              <a:buNone/>
              <a:defRPr sz="2000"/>
            </a:lvl7pPr>
            <a:lvl8pPr marL="3194426" indent="0">
              <a:buNone/>
              <a:defRPr sz="2000"/>
            </a:lvl8pPr>
            <a:lvl9pPr marL="3650779"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6347" indent="0">
              <a:buNone/>
              <a:defRPr sz="1200"/>
            </a:lvl2pPr>
            <a:lvl3pPr marL="912695" indent="0">
              <a:buNone/>
              <a:defRPr sz="1000"/>
            </a:lvl3pPr>
            <a:lvl4pPr marL="1369044" indent="0">
              <a:buNone/>
              <a:defRPr sz="900"/>
            </a:lvl4pPr>
            <a:lvl5pPr marL="1825391" indent="0">
              <a:buNone/>
              <a:defRPr sz="900"/>
            </a:lvl5pPr>
            <a:lvl6pPr marL="2281739" indent="0">
              <a:buNone/>
              <a:defRPr sz="900"/>
            </a:lvl6pPr>
            <a:lvl7pPr marL="2738086" indent="0">
              <a:buNone/>
              <a:defRPr sz="900"/>
            </a:lvl7pPr>
            <a:lvl8pPr marL="3194426" indent="0">
              <a:buNone/>
              <a:defRPr sz="900"/>
            </a:lvl8pPr>
            <a:lvl9pPr marL="3650779"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defTabSz="914400" fontAlgn="base">
              <a:spcBef>
                <a:spcPct val="0"/>
              </a:spcBef>
              <a:spcAft>
                <a:spcPct val="0"/>
              </a:spcAft>
              <a:defRPr>
                <a:latin typeface="Arial" charset="0"/>
                <a:cs typeface="Arial" pitchFamily="34" charset="0"/>
              </a:defRPr>
            </a:lvl1pPr>
          </a:lstStyle>
          <a:p>
            <a:pPr>
              <a:defRPr/>
            </a:pPr>
            <a:fld id="{54755ACB-8239-433C-9790-398C5954A758}" type="datetimeFigureOut">
              <a:rPr lang="ru-RU"/>
              <a:pPr>
                <a:defRPr/>
              </a:pPr>
              <a:t>22.10.2020</a:t>
            </a:fld>
            <a:endParaRPr lang="ru-RU"/>
          </a:p>
        </p:txBody>
      </p:sp>
      <p:sp>
        <p:nvSpPr>
          <p:cNvPr id="6" name="Нижний колонтитул 5"/>
          <p:cNvSpPr>
            <a:spLocks noGrp="1"/>
          </p:cNvSpPr>
          <p:nvPr>
            <p:ph type="ftr" sz="quarter" idx="11"/>
          </p:nvPr>
        </p:nvSpPr>
        <p:spPr/>
        <p:txBody>
          <a:bodyPr/>
          <a:lstStyle>
            <a:lvl1pPr defTabSz="914400" fontAlgn="base">
              <a:spcBef>
                <a:spcPct val="0"/>
              </a:spcBef>
              <a:spcAft>
                <a:spcPct val="0"/>
              </a:spcAft>
              <a:defRPr>
                <a:latin typeface="Arial" charset="0"/>
                <a:cs typeface="Arial" pitchFamily="34" charset="0"/>
              </a:defRPr>
            </a:lvl1pPr>
          </a:lstStyle>
          <a:p>
            <a:pPr>
              <a:defRPr/>
            </a:pPr>
            <a:endParaRPr lang="ru-RU"/>
          </a:p>
        </p:txBody>
      </p:sp>
      <p:sp>
        <p:nvSpPr>
          <p:cNvPr id="7" name="Номер слайда 6"/>
          <p:cNvSpPr>
            <a:spLocks noGrp="1"/>
          </p:cNvSpPr>
          <p:nvPr>
            <p:ph type="sldNum" sz="quarter" idx="12"/>
          </p:nvPr>
        </p:nvSpPr>
        <p:spPr/>
        <p:txBody>
          <a:bodyPr/>
          <a:lstStyle>
            <a:lvl1pPr defTabSz="914400" fontAlgn="base">
              <a:spcBef>
                <a:spcPct val="0"/>
              </a:spcBef>
              <a:spcAft>
                <a:spcPct val="0"/>
              </a:spcAft>
              <a:defRPr>
                <a:latin typeface="Arial" charset="0"/>
                <a:cs typeface="Arial" pitchFamily="34" charset="0"/>
              </a:defRPr>
            </a:lvl1pPr>
          </a:lstStyle>
          <a:p>
            <a:pPr>
              <a:defRPr/>
            </a:pPr>
            <a:fld id="{526D4EEB-9C62-414A-B370-CED12E1CA2EE}" type="slidenum">
              <a:rPr lang="ru-RU"/>
              <a:pPr>
                <a:defRPr/>
              </a:pPr>
              <a:t>‹#›</a:t>
            </a:fld>
            <a:endParaRPr lang="ru-RU"/>
          </a:p>
        </p:txBody>
      </p:sp>
    </p:spTree>
    <p:extLst>
      <p:ext uri="{BB962C8B-B14F-4D97-AF65-F5344CB8AC3E}">
        <p14:creationId xmlns:p14="http://schemas.microsoft.com/office/powerpoint/2010/main" val="3495259794"/>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defTabSz="914400" fontAlgn="base">
              <a:spcBef>
                <a:spcPct val="0"/>
              </a:spcBef>
              <a:spcAft>
                <a:spcPct val="0"/>
              </a:spcAft>
              <a:defRPr>
                <a:latin typeface="Arial" charset="0"/>
                <a:cs typeface="Arial" pitchFamily="34" charset="0"/>
              </a:defRPr>
            </a:lvl1pPr>
          </a:lstStyle>
          <a:p>
            <a:pPr>
              <a:defRPr/>
            </a:pPr>
            <a:fld id="{BFAC032A-6658-4D97-9AFC-DD3392EC36D6}" type="datetimeFigureOut">
              <a:rPr lang="ru-RU"/>
              <a:pPr>
                <a:defRPr/>
              </a:pPr>
              <a:t>22.10.2020</a:t>
            </a:fld>
            <a:endParaRPr lang="ru-RU"/>
          </a:p>
        </p:txBody>
      </p:sp>
      <p:sp>
        <p:nvSpPr>
          <p:cNvPr id="5" name="Нижний колонтитул 4"/>
          <p:cNvSpPr>
            <a:spLocks noGrp="1"/>
          </p:cNvSpPr>
          <p:nvPr>
            <p:ph type="ftr" sz="quarter" idx="11"/>
          </p:nvPr>
        </p:nvSpPr>
        <p:spPr/>
        <p:txBody>
          <a:bodyPr/>
          <a:lstStyle>
            <a:lvl1pPr defTabSz="914400" fontAlgn="base">
              <a:spcBef>
                <a:spcPct val="0"/>
              </a:spcBef>
              <a:spcAft>
                <a:spcPct val="0"/>
              </a:spcAft>
              <a:defRPr>
                <a:latin typeface="Arial" charset="0"/>
                <a:cs typeface="Arial" pitchFamily="34" charset="0"/>
              </a:defRPr>
            </a:lvl1pPr>
          </a:lstStyle>
          <a:p>
            <a:pPr>
              <a:defRPr/>
            </a:pPr>
            <a:endParaRPr lang="ru-RU"/>
          </a:p>
        </p:txBody>
      </p:sp>
      <p:sp>
        <p:nvSpPr>
          <p:cNvPr id="6" name="Номер слайда 5"/>
          <p:cNvSpPr>
            <a:spLocks noGrp="1"/>
          </p:cNvSpPr>
          <p:nvPr>
            <p:ph type="sldNum" sz="quarter" idx="12"/>
          </p:nvPr>
        </p:nvSpPr>
        <p:spPr/>
        <p:txBody>
          <a:bodyPr/>
          <a:lstStyle>
            <a:lvl1pPr defTabSz="914400" fontAlgn="base">
              <a:spcBef>
                <a:spcPct val="0"/>
              </a:spcBef>
              <a:spcAft>
                <a:spcPct val="0"/>
              </a:spcAft>
              <a:defRPr>
                <a:latin typeface="Arial" charset="0"/>
                <a:cs typeface="Arial" pitchFamily="34" charset="0"/>
              </a:defRPr>
            </a:lvl1pPr>
          </a:lstStyle>
          <a:p>
            <a:pPr>
              <a:defRPr/>
            </a:pPr>
            <a:fld id="{93A022B8-B9F6-4E09-8CFB-EF5815F95DDE}" type="slidenum">
              <a:rPr lang="ru-RU"/>
              <a:pPr>
                <a:defRPr/>
              </a:pPr>
              <a:t>‹#›</a:t>
            </a:fld>
            <a:endParaRPr lang="ru-RU"/>
          </a:p>
        </p:txBody>
      </p:sp>
    </p:spTree>
    <p:extLst>
      <p:ext uri="{BB962C8B-B14F-4D97-AF65-F5344CB8AC3E}">
        <p14:creationId xmlns:p14="http://schemas.microsoft.com/office/powerpoint/2010/main" val="3072073242"/>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1" y="274666"/>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66"/>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defTabSz="914400" fontAlgn="base">
              <a:spcBef>
                <a:spcPct val="0"/>
              </a:spcBef>
              <a:spcAft>
                <a:spcPct val="0"/>
              </a:spcAft>
              <a:defRPr>
                <a:latin typeface="Arial" charset="0"/>
                <a:cs typeface="Arial" pitchFamily="34" charset="0"/>
              </a:defRPr>
            </a:lvl1pPr>
          </a:lstStyle>
          <a:p>
            <a:pPr>
              <a:defRPr/>
            </a:pPr>
            <a:fld id="{B6057CFF-4F0D-46B7-A106-438073DAFB16}" type="datetimeFigureOut">
              <a:rPr lang="ru-RU"/>
              <a:pPr>
                <a:defRPr/>
              </a:pPr>
              <a:t>22.10.2020</a:t>
            </a:fld>
            <a:endParaRPr lang="ru-RU"/>
          </a:p>
        </p:txBody>
      </p:sp>
      <p:sp>
        <p:nvSpPr>
          <p:cNvPr id="5" name="Нижний колонтитул 4"/>
          <p:cNvSpPr>
            <a:spLocks noGrp="1"/>
          </p:cNvSpPr>
          <p:nvPr>
            <p:ph type="ftr" sz="quarter" idx="11"/>
          </p:nvPr>
        </p:nvSpPr>
        <p:spPr/>
        <p:txBody>
          <a:bodyPr/>
          <a:lstStyle>
            <a:lvl1pPr defTabSz="914400" fontAlgn="base">
              <a:spcBef>
                <a:spcPct val="0"/>
              </a:spcBef>
              <a:spcAft>
                <a:spcPct val="0"/>
              </a:spcAft>
              <a:defRPr>
                <a:latin typeface="Arial" charset="0"/>
                <a:cs typeface="Arial" pitchFamily="34" charset="0"/>
              </a:defRPr>
            </a:lvl1pPr>
          </a:lstStyle>
          <a:p>
            <a:pPr>
              <a:defRPr/>
            </a:pPr>
            <a:endParaRPr lang="ru-RU"/>
          </a:p>
        </p:txBody>
      </p:sp>
      <p:sp>
        <p:nvSpPr>
          <p:cNvPr id="6" name="Номер слайда 5"/>
          <p:cNvSpPr>
            <a:spLocks noGrp="1"/>
          </p:cNvSpPr>
          <p:nvPr>
            <p:ph type="sldNum" sz="quarter" idx="12"/>
          </p:nvPr>
        </p:nvSpPr>
        <p:spPr/>
        <p:txBody>
          <a:bodyPr/>
          <a:lstStyle>
            <a:lvl1pPr defTabSz="914400" fontAlgn="base">
              <a:spcBef>
                <a:spcPct val="0"/>
              </a:spcBef>
              <a:spcAft>
                <a:spcPct val="0"/>
              </a:spcAft>
              <a:defRPr>
                <a:latin typeface="Arial" charset="0"/>
                <a:cs typeface="Arial" pitchFamily="34" charset="0"/>
              </a:defRPr>
            </a:lvl1pPr>
          </a:lstStyle>
          <a:p>
            <a:pPr>
              <a:defRPr/>
            </a:pPr>
            <a:fld id="{97B54E3B-A730-49DE-BC50-51627FE3D29F}" type="slidenum">
              <a:rPr lang="ru-RU"/>
              <a:pPr>
                <a:defRPr/>
              </a:pPr>
              <a:t>‹#›</a:t>
            </a:fld>
            <a:endParaRPr lang="ru-RU"/>
          </a:p>
        </p:txBody>
      </p:sp>
    </p:spTree>
    <p:extLst>
      <p:ext uri="{BB962C8B-B14F-4D97-AF65-F5344CB8AC3E}">
        <p14:creationId xmlns:p14="http://schemas.microsoft.com/office/powerpoint/2010/main" val="3379960826"/>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Скругленный прямоугольник 3"/>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
        <p:nvSpPr>
          <p:cNvPr id="6" name="Скругленный прямоугольник 5"/>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
        <p:nvSpPr>
          <p:cNvPr id="5" name="Заголовок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lang="ru-RU" smtClean="0"/>
              <a:t>Образец заголовка</a:t>
            </a:r>
            <a:endParaRPr lang="en-US"/>
          </a:p>
        </p:txBody>
      </p:sp>
      <p:sp>
        <p:nvSpPr>
          <p:cNvPr id="20" name="Подзаголовок 19"/>
          <p:cNvSpPr>
            <a:spLocks noGrp="1"/>
          </p:cNvSpPr>
          <p:nvPr>
            <p:ph type="subTitle" idx="1"/>
          </p:nvPr>
        </p:nvSpPr>
        <p:spPr>
          <a:xfrm>
            <a:off x="722376" y="3685032"/>
            <a:ext cx="7772400" cy="914400"/>
          </a:xfrm>
        </p:spPr>
        <p:txBody>
          <a:bodyPr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ru-RU" smtClean="0"/>
              <a:t>Образец подзаголовка</a:t>
            </a:r>
            <a:endParaRPr lang="en-US"/>
          </a:p>
        </p:txBody>
      </p:sp>
      <p:sp>
        <p:nvSpPr>
          <p:cNvPr id="7" name="Дата 18"/>
          <p:cNvSpPr>
            <a:spLocks noGrp="1"/>
          </p:cNvSpPr>
          <p:nvPr>
            <p:ph type="dt" sz="half" idx="10"/>
          </p:nvPr>
        </p:nvSpPr>
        <p:spPr/>
        <p:txBody>
          <a:bodyPr/>
          <a:lstStyle>
            <a:lvl1pPr>
              <a:defRPr/>
            </a:lvl1pPr>
            <a:extLst/>
          </a:lstStyle>
          <a:p>
            <a:pPr>
              <a:defRPr/>
            </a:pPr>
            <a:fld id="{F7FD5B88-B956-4082-85E8-4CC1A9F4E79A}" type="datetimeFigureOut">
              <a:rPr lang="ru-RU">
                <a:solidFill>
                  <a:srgbClr val="E3DED1">
                    <a:shade val="50000"/>
                  </a:srgbClr>
                </a:solidFill>
              </a:rPr>
              <a:pPr>
                <a:defRPr/>
              </a:pPr>
              <a:t>22.10.2020</a:t>
            </a:fld>
            <a:endParaRPr lang="ru-RU">
              <a:solidFill>
                <a:srgbClr val="E3DED1">
                  <a:shade val="50000"/>
                </a:srgbClr>
              </a:solidFill>
            </a:endParaRPr>
          </a:p>
        </p:txBody>
      </p:sp>
      <p:sp>
        <p:nvSpPr>
          <p:cNvPr id="8" name="Нижний колонтитул 7"/>
          <p:cNvSpPr>
            <a:spLocks noGrp="1"/>
          </p:cNvSpPr>
          <p:nvPr>
            <p:ph type="ftr" sz="quarter" idx="11"/>
          </p:nvPr>
        </p:nvSpPr>
        <p:spPr/>
        <p:txBody>
          <a:bodyPr/>
          <a:lstStyle>
            <a:lvl1pPr>
              <a:defRPr/>
            </a:lvl1pPr>
            <a:extLst/>
          </a:lstStyle>
          <a:p>
            <a:pPr>
              <a:defRPr/>
            </a:pPr>
            <a:endParaRPr lang="ru-RU">
              <a:solidFill>
                <a:srgbClr val="E3DED1">
                  <a:shade val="50000"/>
                </a:srgbClr>
              </a:solidFill>
            </a:endParaRPr>
          </a:p>
        </p:txBody>
      </p:sp>
      <p:sp>
        <p:nvSpPr>
          <p:cNvPr id="9" name="Номер слайда 10"/>
          <p:cNvSpPr>
            <a:spLocks noGrp="1"/>
          </p:cNvSpPr>
          <p:nvPr>
            <p:ph type="sldNum" sz="quarter" idx="12"/>
          </p:nvPr>
        </p:nvSpPr>
        <p:spPr/>
        <p:txBody>
          <a:bodyPr/>
          <a:lstStyle>
            <a:lvl1pPr>
              <a:defRPr/>
            </a:lvl1pPr>
            <a:extLst/>
          </a:lstStyle>
          <a:p>
            <a:pPr>
              <a:defRPr/>
            </a:pPr>
            <a:fld id="{FB603124-B95E-47AC-A78C-E3C039DB4729}" type="slidenum">
              <a:rPr lang="ru-RU">
                <a:solidFill>
                  <a:srgbClr val="E3DED1">
                    <a:shade val="50000"/>
                  </a:srgbClr>
                </a:solidFill>
              </a:rPr>
              <a:pPr>
                <a:defRPr/>
              </a:pPr>
              <a:t>‹#›</a:t>
            </a:fld>
            <a:endParaRPr lang="ru-RU">
              <a:solidFill>
                <a:srgbClr val="E3DED1">
                  <a:shade val="50000"/>
                </a:srgbClr>
              </a:solidFill>
            </a:endParaRPr>
          </a:p>
        </p:txBody>
      </p:sp>
    </p:spTree>
    <p:extLst>
      <p:ext uri="{BB962C8B-B14F-4D97-AF65-F5344CB8AC3E}">
        <p14:creationId xmlns:p14="http://schemas.microsoft.com/office/powerpoint/2010/main" val="1336531194"/>
      </p:ext>
    </p:extLst>
  </p:cSld>
  <p:clrMapOvr>
    <a:masterClrMapping/>
  </p:clrMapOvr>
  <p:transition spd="med">
    <p:fade/>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lang="ru-RU" smtClean="0"/>
              <a:t>Образец заголовка</a:t>
            </a:r>
            <a:endParaRPr lang="en-US"/>
          </a:p>
        </p:txBody>
      </p:sp>
      <p:sp>
        <p:nvSpPr>
          <p:cNvPr id="3" name="Содержимое 2"/>
          <p:cNvSpPr>
            <a:spLocks noGrp="1"/>
          </p:cNvSpPr>
          <p:nvPr>
            <p:ph idx="1"/>
          </p:nvPr>
        </p:nvSpPr>
        <p:spPr>
          <a:xfrm>
            <a:off x="502920" y="530352"/>
            <a:ext cx="8183880" cy="4187952"/>
          </a:xfrm>
        </p:spPr>
        <p:txBody>
          <a:bodyPr/>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4"/>
          <p:cNvSpPr>
            <a:spLocks noGrp="1"/>
          </p:cNvSpPr>
          <p:nvPr>
            <p:ph type="dt" sz="half" idx="10"/>
          </p:nvPr>
        </p:nvSpPr>
        <p:spPr/>
        <p:txBody>
          <a:bodyPr/>
          <a:lstStyle>
            <a:lvl1pPr>
              <a:defRPr/>
            </a:lvl1pPr>
          </a:lstStyle>
          <a:p>
            <a:pPr>
              <a:defRPr/>
            </a:pPr>
            <a:fld id="{AEB7C564-A155-437E-9BB6-DE3C70B3EE3D}" type="datetimeFigureOut">
              <a:rPr lang="ru-RU">
                <a:solidFill>
                  <a:srgbClr val="E3DED1">
                    <a:shade val="50000"/>
                  </a:srgbClr>
                </a:solidFill>
              </a:rPr>
              <a:pPr>
                <a:defRPr/>
              </a:pPr>
              <a:t>22.10.2020</a:t>
            </a:fld>
            <a:endParaRPr lang="ru-RU">
              <a:solidFill>
                <a:srgbClr val="E3DED1">
                  <a:shade val="50000"/>
                </a:srgbClr>
              </a:solidFill>
            </a:endParaRPr>
          </a:p>
        </p:txBody>
      </p:sp>
      <p:sp>
        <p:nvSpPr>
          <p:cNvPr id="5" name="Нижний колонтитул 17"/>
          <p:cNvSpPr>
            <a:spLocks noGrp="1"/>
          </p:cNvSpPr>
          <p:nvPr>
            <p:ph type="ftr" sz="quarter" idx="11"/>
          </p:nvPr>
        </p:nvSpPr>
        <p:spPr/>
        <p:txBody>
          <a:bodyPr/>
          <a:lstStyle>
            <a:lvl1pPr>
              <a:defRPr/>
            </a:lvl1pPr>
          </a:lstStyle>
          <a:p>
            <a:pPr>
              <a:defRPr/>
            </a:pPr>
            <a:endParaRPr lang="ru-RU">
              <a:solidFill>
                <a:srgbClr val="E3DED1">
                  <a:shade val="50000"/>
                </a:srgbClr>
              </a:solidFill>
            </a:endParaRPr>
          </a:p>
        </p:txBody>
      </p:sp>
      <p:sp>
        <p:nvSpPr>
          <p:cNvPr id="6" name="Номер слайда 4"/>
          <p:cNvSpPr>
            <a:spLocks noGrp="1"/>
          </p:cNvSpPr>
          <p:nvPr>
            <p:ph type="sldNum" sz="quarter" idx="12"/>
          </p:nvPr>
        </p:nvSpPr>
        <p:spPr/>
        <p:txBody>
          <a:bodyPr/>
          <a:lstStyle>
            <a:lvl1pPr>
              <a:defRPr/>
            </a:lvl1pPr>
          </a:lstStyle>
          <a:p>
            <a:pPr>
              <a:defRPr/>
            </a:pPr>
            <a:fld id="{75FBEC61-3653-44D3-89E8-D57CFADF995B}" type="slidenum">
              <a:rPr lang="ru-RU">
                <a:solidFill>
                  <a:srgbClr val="E3DED1">
                    <a:shade val="50000"/>
                  </a:srgbClr>
                </a:solidFill>
              </a:rPr>
              <a:pPr>
                <a:defRPr/>
              </a:pPr>
              <a:t>‹#›</a:t>
            </a:fld>
            <a:endParaRPr lang="ru-RU">
              <a:solidFill>
                <a:srgbClr val="E3DED1">
                  <a:shade val="50000"/>
                </a:srgbClr>
              </a:solidFill>
            </a:endParaRPr>
          </a:p>
        </p:txBody>
      </p:sp>
    </p:spTree>
    <p:extLst>
      <p:ext uri="{BB962C8B-B14F-4D97-AF65-F5344CB8AC3E}">
        <p14:creationId xmlns:p14="http://schemas.microsoft.com/office/powerpoint/2010/main" val="1983057971"/>
      </p:ext>
    </p:extLst>
  </p:cSld>
  <p:clrMapOvr>
    <a:masterClrMapping/>
  </p:clrMapOvr>
  <p:transition spd="med">
    <p:fade/>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Скругленный прямоугольник 3"/>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
        <p:nvSpPr>
          <p:cNvPr id="5" name="Скругленный прямоугольник 4"/>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
        <p:nvSpPr>
          <p:cNvPr id="2" name="Заголовок 1"/>
          <p:cNvSpPr>
            <a:spLocks noGrp="1"/>
          </p:cNvSpPr>
          <p:nvPr>
            <p:ph type="title"/>
          </p:nvPr>
        </p:nvSpPr>
        <p:spPr>
          <a:xfrm>
            <a:off x="468344" y="4928616"/>
            <a:ext cx="8183880" cy="676656"/>
          </a:xfrm>
        </p:spPr>
        <p:txBody>
          <a:bodyPr lIns="91440" bIns="0"/>
          <a:lstStyle>
            <a:lvl1pPr algn="l">
              <a:buNone/>
              <a:defRPr sz="3600" b="0" cap="none" baseline="0">
                <a:solidFill>
                  <a:schemeClr val="bg2">
                    <a:shade val="25000"/>
                  </a:schemeClr>
                </a:solidFill>
                <a:effectLst/>
              </a:defRPr>
            </a:lvl1pPr>
            <a:extLst/>
          </a:lstStyle>
          <a:p>
            <a:r>
              <a:rPr lang="ru-RU" smtClean="0"/>
              <a:t>Образец заголовка</a:t>
            </a:r>
            <a:endParaRPr lang="en-US"/>
          </a:p>
        </p:txBody>
      </p:sp>
      <p:sp>
        <p:nvSpPr>
          <p:cNvPr id="3" name="Текст 2"/>
          <p:cNvSpPr>
            <a:spLocks noGrp="1"/>
          </p:cNvSpPr>
          <p:nvPr>
            <p:ph type="body" idx="1"/>
          </p:nvPr>
        </p:nvSpPr>
        <p:spPr>
          <a:xfrm>
            <a:off x="468344" y="5624484"/>
            <a:ext cx="8183880" cy="420624"/>
          </a:xfrm>
        </p:spPr>
        <p:txBody>
          <a:bodyPr lIns="118872" tIns="0"/>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ru-RU" smtClean="0"/>
              <a:t>Образец текста</a:t>
            </a:r>
          </a:p>
        </p:txBody>
      </p:sp>
      <p:sp>
        <p:nvSpPr>
          <p:cNvPr id="6" name="Дата 3"/>
          <p:cNvSpPr>
            <a:spLocks noGrp="1"/>
          </p:cNvSpPr>
          <p:nvPr>
            <p:ph type="dt" sz="half" idx="10"/>
          </p:nvPr>
        </p:nvSpPr>
        <p:spPr/>
        <p:txBody>
          <a:bodyPr/>
          <a:lstStyle>
            <a:lvl1pPr>
              <a:defRPr/>
            </a:lvl1pPr>
            <a:extLst/>
          </a:lstStyle>
          <a:p>
            <a:pPr>
              <a:defRPr/>
            </a:pPr>
            <a:fld id="{F866C31B-C4AB-4E50-A315-4F343D4981B3}" type="datetimeFigureOut">
              <a:rPr lang="ru-RU">
                <a:solidFill>
                  <a:srgbClr val="E3DED1">
                    <a:shade val="50000"/>
                  </a:srgbClr>
                </a:solidFill>
              </a:rPr>
              <a:pPr>
                <a:defRPr/>
              </a:pPr>
              <a:t>22.10.2020</a:t>
            </a:fld>
            <a:endParaRPr lang="ru-RU">
              <a:solidFill>
                <a:srgbClr val="E3DED1">
                  <a:shade val="50000"/>
                </a:srgbClr>
              </a:solidFill>
            </a:endParaRPr>
          </a:p>
        </p:txBody>
      </p:sp>
      <p:sp>
        <p:nvSpPr>
          <p:cNvPr id="7" name="Нижний колонтитул 4"/>
          <p:cNvSpPr>
            <a:spLocks noGrp="1"/>
          </p:cNvSpPr>
          <p:nvPr>
            <p:ph type="ftr" sz="quarter" idx="11"/>
          </p:nvPr>
        </p:nvSpPr>
        <p:spPr/>
        <p:txBody>
          <a:bodyPr/>
          <a:lstStyle>
            <a:lvl1pPr>
              <a:defRPr/>
            </a:lvl1pPr>
            <a:extLst/>
          </a:lstStyle>
          <a:p>
            <a:pPr>
              <a:defRPr/>
            </a:pPr>
            <a:endParaRPr lang="ru-RU">
              <a:solidFill>
                <a:srgbClr val="E3DED1">
                  <a:shade val="50000"/>
                </a:srgbClr>
              </a:solidFill>
            </a:endParaRPr>
          </a:p>
        </p:txBody>
      </p:sp>
      <p:sp>
        <p:nvSpPr>
          <p:cNvPr id="8" name="Номер слайда 5"/>
          <p:cNvSpPr>
            <a:spLocks noGrp="1"/>
          </p:cNvSpPr>
          <p:nvPr>
            <p:ph type="sldNum" sz="quarter" idx="12"/>
          </p:nvPr>
        </p:nvSpPr>
        <p:spPr/>
        <p:txBody>
          <a:bodyPr/>
          <a:lstStyle>
            <a:lvl1pPr>
              <a:defRPr/>
            </a:lvl1pPr>
            <a:extLst/>
          </a:lstStyle>
          <a:p>
            <a:pPr>
              <a:defRPr/>
            </a:pPr>
            <a:fld id="{C4643D9A-1673-4B0D-AE4D-0B2AC0D04BE4}" type="slidenum">
              <a:rPr lang="ru-RU">
                <a:solidFill>
                  <a:srgbClr val="E3DED1">
                    <a:shade val="50000"/>
                  </a:srgbClr>
                </a:solidFill>
              </a:rPr>
              <a:pPr>
                <a:defRPr/>
              </a:pPr>
              <a:t>‹#›</a:t>
            </a:fld>
            <a:endParaRPr lang="ru-RU">
              <a:solidFill>
                <a:srgbClr val="E3DED1">
                  <a:shade val="50000"/>
                </a:srgbClr>
              </a:solidFill>
            </a:endParaRPr>
          </a:p>
        </p:txBody>
      </p:sp>
    </p:spTree>
    <p:extLst>
      <p:ext uri="{BB962C8B-B14F-4D97-AF65-F5344CB8AC3E}">
        <p14:creationId xmlns:p14="http://schemas.microsoft.com/office/powerpoint/2010/main" val="1719955478"/>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1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9CC851EB-BD93-444D-B138-158A89BFE716}" type="datetimeFigureOut">
              <a:rPr lang="ru-RU"/>
              <a:pPr>
                <a:defRPr/>
              </a:pPr>
              <a:t>22.10.2020</a:t>
            </a:fld>
            <a:endParaRPr lang="ru-RU"/>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ru-RU"/>
          </a:p>
        </p:txBody>
      </p:sp>
      <p:sp>
        <p:nvSpPr>
          <p:cNvPr id="6" name="Номер слайда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6B47CB7D-32AC-4BEB-AAB7-33DC857A98FD}" type="slidenum">
              <a:rPr lang="ru-RU"/>
              <a:pPr>
                <a:defRPr/>
              </a:pPr>
              <a:t>‹#›</a:t>
            </a:fld>
            <a:endParaRPr lang="ru-RU"/>
          </a:p>
        </p:txBody>
      </p:sp>
    </p:spTree>
    <p:extLst>
      <p:ext uri="{BB962C8B-B14F-4D97-AF65-F5344CB8AC3E}">
        <p14:creationId xmlns:p14="http://schemas.microsoft.com/office/powerpoint/2010/main" val="512448922"/>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Содержимое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24"/>
          <p:cNvSpPr>
            <a:spLocks noGrp="1"/>
          </p:cNvSpPr>
          <p:nvPr>
            <p:ph type="dt" sz="half" idx="10"/>
          </p:nvPr>
        </p:nvSpPr>
        <p:spPr/>
        <p:txBody>
          <a:bodyPr/>
          <a:lstStyle>
            <a:lvl1pPr>
              <a:defRPr/>
            </a:lvl1pPr>
          </a:lstStyle>
          <a:p>
            <a:pPr>
              <a:defRPr/>
            </a:pPr>
            <a:fld id="{1BF20B6F-2CC7-4E74-828A-0004ED001057}" type="datetimeFigureOut">
              <a:rPr lang="ru-RU">
                <a:solidFill>
                  <a:srgbClr val="E3DED1">
                    <a:shade val="50000"/>
                  </a:srgbClr>
                </a:solidFill>
              </a:rPr>
              <a:pPr>
                <a:defRPr/>
              </a:pPr>
              <a:t>22.10.2020</a:t>
            </a:fld>
            <a:endParaRPr lang="ru-RU">
              <a:solidFill>
                <a:srgbClr val="E3DED1">
                  <a:shade val="50000"/>
                </a:srgbClr>
              </a:solidFill>
            </a:endParaRPr>
          </a:p>
        </p:txBody>
      </p:sp>
      <p:sp>
        <p:nvSpPr>
          <p:cNvPr id="6" name="Нижний колонтитул 17"/>
          <p:cNvSpPr>
            <a:spLocks noGrp="1"/>
          </p:cNvSpPr>
          <p:nvPr>
            <p:ph type="ftr" sz="quarter" idx="11"/>
          </p:nvPr>
        </p:nvSpPr>
        <p:spPr/>
        <p:txBody>
          <a:bodyPr/>
          <a:lstStyle>
            <a:lvl1pPr>
              <a:defRPr/>
            </a:lvl1pPr>
          </a:lstStyle>
          <a:p>
            <a:pPr>
              <a:defRPr/>
            </a:pPr>
            <a:endParaRPr lang="ru-RU">
              <a:solidFill>
                <a:srgbClr val="E3DED1">
                  <a:shade val="50000"/>
                </a:srgbClr>
              </a:solidFill>
            </a:endParaRPr>
          </a:p>
        </p:txBody>
      </p:sp>
      <p:sp>
        <p:nvSpPr>
          <p:cNvPr id="7" name="Номер слайда 4"/>
          <p:cNvSpPr>
            <a:spLocks noGrp="1"/>
          </p:cNvSpPr>
          <p:nvPr>
            <p:ph type="sldNum" sz="quarter" idx="12"/>
          </p:nvPr>
        </p:nvSpPr>
        <p:spPr/>
        <p:txBody>
          <a:bodyPr/>
          <a:lstStyle>
            <a:lvl1pPr>
              <a:defRPr/>
            </a:lvl1pPr>
          </a:lstStyle>
          <a:p>
            <a:pPr>
              <a:defRPr/>
            </a:pPr>
            <a:fld id="{5B9ED44A-2203-45B0-B801-8F3DB2DAD78A}" type="slidenum">
              <a:rPr lang="ru-RU">
                <a:solidFill>
                  <a:srgbClr val="E3DED1">
                    <a:shade val="50000"/>
                  </a:srgbClr>
                </a:solidFill>
              </a:rPr>
              <a:pPr>
                <a:defRPr/>
              </a:pPr>
              <a:t>‹#›</a:t>
            </a:fld>
            <a:endParaRPr lang="ru-RU">
              <a:solidFill>
                <a:srgbClr val="E3DED1">
                  <a:shade val="50000"/>
                </a:srgbClr>
              </a:solidFill>
            </a:endParaRPr>
          </a:p>
        </p:txBody>
      </p:sp>
    </p:spTree>
    <p:extLst>
      <p:ext uri="{BB962C8B-B14F-4D97-AF65-F5344CB8AC3E}">
        <p14:creationId xmlns:p14="http://schemas.microsoft.com/office/powerpoint/2010/main" val="2968698919"/>
      </p:ext>
    </p:extLst>
  </p:cSld>
  <p:clrMapOvr>
    <a:masterClrMapping/>
  </p:clrMapOvr>
  <p:transition spd="med">
    <p:fade/>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lvl1pPr>
              <a:defRPr b="1"/>
            </a:lvl1pPr>
            <a:extLst/>
          </a:lstStyle>
          <a:p>
            <a:r>
              <a:rPr lang="ru-RU" smtClean="0"/>
              <a:t>Образец заголовка</a:t>
            </a:r>
            <a:endParaRPr lang="en-US"/>
          </a:p>
        </p:txBody>
      </p:sp>
      <p:sp>
        <p:nvSpPr>
          <p:cNvPr id="3" name="Текст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4" name="Текст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5" name="Содержимое 4"/>
          <p:cNvSpPr>
            <a:spLocks noGrp="1"/>
          </p:cNvSpPr>
          <p:nvPr>
            <p:ph sz="quarter" idx="2"/>
          </p:nvPr>
        </p:nvSpPr>
        <p:spPr>
          <a:xfrm>
            <a:off x="607224" y="144780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52169" y="144780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24"/>
          <p:cNvSpPr>
            <a:spLocks noGrp="1"/>
          </p:cNvSpPr>
          <p:nvPr>
            <p:ph type="dt" sz="half" idx="10"/>
          </p:nvPr>
        </p:nvSpPr>
        <p:spPr/>
        <p:txBody>
          <a:bodyPr/>
          <a:lstStyle>
            <a:lvl1pPr>
              <a:defRPr/>
            </a:lvl1pPr>
          </a:lstStyle>
          <a:p>
            <a:pPr>
              <a:defRPr/>
            </a:pPr>
            <a:fld id="{1B48AEFD-54E8-41A0-85A0-8F3C9FC26060}" type="datetimeFigureOut">
              <a:rPr lang="ru-RU">
                <a:solidFill>
                  <a:srgbClr val="E3DED1">
                    <a:shade val="50000"/>
                  </a:srgbClr>
                </a:solidFill>
              </a:rPr>
              <a:pPr>
                <a:defRPr/>
              </a:pPr>
              <a:t>22.10.2020</a:t>
            </a:fld>
            <a:endParaRPr lang="ru-RU">
              <a:solidFill>
                <a:srgbClr val="E3DED1">
                  <a:shade val="50000"/>
                </a:srgbClr>
              </a:solidFill>
            </a:endParaRPr>
          </a:p>
        </p:txBody>
      </p:sp>
      <p:sp>
        <p:nvSpPr>
          <p:cNvPr id="8" name="Нижний колонтитул 17"/>
          <p:cNvSpPr>
            <a:spLocks noGrp="1"/>
          </p:cNvSpPr>
          <p:nvPr>
            <p:ph type="ftr" sz="quarter" idx="11"/>
          </p:nvPr>
        </p:nvSpPr>
        <p:spPr/>
        <p:txBody>
          <a:bodyPr/>
          <a:lstStyle>
            <a:lvl1pPr>
              <a:defRPr/>
            </a:lvl1pPr>
          </a:lstStyle>
          <a:p>
            <a:pPr>
              <a:defRPr/>
            </a:pPr>
            <a:endParaRPr lang="ru-RU">
              <a:solidFill>
                <a:srgbClr val="E3DED1">
                  <a:shade val="50000"/>
                </a:srgbClr>
              </a:solidFill>
            </a:endParaRPr>
          </a:p>
        </p:txBody>
      </p:sp>
      <p:sp>
        <p:nvSpPr>
          <p:cNvPr id="9" name="Номер слайда 4"/>
          <p:cNvSpPr>
            <a:spLocks noGrp="1"/>
          </p:cNvSpPr>
          <p:nvPr>
            <p:ph type="sldNum" sz="quarter" idx="12"/>
          </p:nvPr>
        </p:nvSpPr>
        <p:spPr/>
        <p:txBody>
          <a:bodyPr/>
          <a:lstStyle>
            <a:lvl1pPr>
              <a:defRPr/>
            </a:lvl1pPr>
          </a:lstStyle>
          <a:p>
            <a:pPr>
              <a:defRPr/>
            </a:pPr>
            <a:fld id="{D1E5D946-A1E4-4BD5-94A6-AB7866E947A2}" type="slidenum">
              <a:rPr lang="ru-RU">
                <a:solidFill>
                  <a:srgbClr val="E3DED1">
                    <a:shade val="50000"/>
                  </a:srgbClr>
                </a:solidFill>
              </a:rPr>
              <a:pPr>
                <a:defRPr/>
              </a:pPr>
              <a:t>‹#›</a:t>
            </a:fld>
            <a:endParaRPr lang="ru-RU">
              <a:solidFill>
                <a:srgbClr val="E3DED1">
                  <a:shade val="50000"/>
                </a:srgbClr>
              </a:solidFill>
            </a:endParaRPr>
          </a:p>
        </p:txBody>
      </p:sp>
    </p:spTree>
    <p:extLst>
      <p:ext uri="{BB962C8B-B14F-4D97-AF65-F5344CB8AC3E}">
        <p14:creationId xmlns:p14="http://schemas.microsoft.com/office/powerpoint/2010/main" val="2974573776"/>
      </p:ext>
    </p:extLst>
  </p:cSld>
  <p:clrMapOvr>
    <a:masterClrMapping/>
  </p:clrMapOvr>
  <p:transition spd="med">
    <p:fade/>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Дата 24"/>
          <p:cNvSpPr>
            <a:spLocks noGrp="1"/>
          </p:cNvSpPr>
          <p:nvPr>
            <p:ph type="dt" sz="half" idx="10"/>
          </p:nvPr>
        </p:nvSpPr>
        <p:spPr/>
        <p:txBody>
          <a:bodyPr/>
          <a:lstStyle>
            <a:lvl1pPr>
              <a:defRPr/>
            </a:lvl1pPr>
          </a:lstStyle>
          <a:p>
            <a:pPr>
              <a:defRPr/>
            </a:pPr>
            <a:fld id="{9EDC0501-1201-4DE1-B5BC-752119806A4D}" type="datetimeFigureOut">
              <a:rPr lang="ru-RU">
                <a:solidFill>
                  <a:srgbClr val="E3DED1">
                    <a:shade val="50000"/>
                  </a:srgbClr>
                </a:solidFill>
              </a:rPr>
              <a:pPr>
                <a:defRPr/>
              </a:pPr>
              <a:t>22.10.2020</a:t>
            </a:fld>
            <a:endParaRPr lang="ru-RU">
              <a:solidFill>
                <a:srgbClr val="E3DED1">
                  <a:shade val="50000"/>
                </a:srgbClr>
              </a:solidFill>
            </a:endParaRPr>
          </a:p>
        </p:txBody>
      </p:sp>
      <p:sp>
        <p:nvSpPr>
          <p:cNvPr id="4" name="Нижний колонтитул 17"/>
          <p:cNvSpPr>
            <a:spLocks noGrp="1"/>
          </p:cNvSpPr>
          <p:nvPr>
            <p:ph type="ftr" sz="quarter" idx="11"/>
          </p:nvPr>
        </p:nvSpPr>
        <p:spPr/>
        <p:txBody>
          <a:bodyPr/>
          <a:lstStyle>
            <a:lvl1pPr>
              <a:defRPr/>
            </a:lvl1pPr>
          </a:lstStyle>
          <a:p>
            <a:pPr>
              <a:defRPr/>
            </a:pPr>
            <a:endParaRPr lang="ru-RU">
              <a:solidFill>
                <a:srgbClr val="E3DED1">
                  <a:shade val="50000"/>
                </a:srgbClr>
              </a:solidFill>
            </a:endParaRPr>
          </a:p>
        </p:txBody>
      </p:sp>
      <p:sp>
        <p:nvSpPr>
          <p:cNvPr id="5" name="Номер слайда 4"/>
          <p:cNvSpPr>
            <a:spLocks noGrp="1"/>
          </p:cNvSpPr>
          <p:nvPr>
            <p:ph type="sldNum" sz="quarter" idx="12"/>
          </p:nvPr>
        </p:nvSpPr>
        <p:spPr/>
        <p:txBody>
          <a:bodyPr/>
          <a:lstStyle>
            <a:lvl1pPr>
              <a:defRPr/>
            </a:lvl1pPr>
          </a:lstStyle>
          <a:p>
            <a:pPr>
              <a:defRPr/>
            </a:pPr>
            <a:fld id="{D5CDC0A7-AC96-4026-BE40-FF08CB4DD8F0}" type="slidenum">
              <a:rPr lang="ru-RU">
                <a:solidFill>
                  <a:srgbClr val="E3DED1">
                    <a:shade val="50000"/>
                  </a:srgbClr>
                </a:solidFill>
              </a:rPr>
              <a:pPr>
                <a:defRPr/>
              </a:pPr>
              <a:t>‹#›</a:t>
            </a:fld>
            <a:endParaRPr lang="ru-RU">
              <a:solidFill>
                <a:srgbClr val="E3DED1">
                  <a:shade val="50000"/>
                </a:srgbClr>
              </a:solidFill>
            </a:endParaRPr>
          </a:p>
        </p:txBody>
      </p:sp>
    </p:spTree>
    <p:extLst>
      <p:ext uri="{BB962C8B-B14F-4D97-AF65-F5344CB8AC3E}">
        <p14:creationId xmlns:p14="http://schemas.microsoft.com/office/powerpoint/2010/main" val="4265501528"/>
      </p:ext>
    </p:extLst>
  </p:cSld>
  <p:clrMapOvr>
    <a:masterClrMapping/>
  </p:clrMapOvr>
  <p:transition spd="med">
    <p:fade/>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Скругленный прямоугольник 1"/>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
        <p:nvSpPr>
          <p:cNvPr id="3" name="Дата 1"/>
          <p:cNvSpPr>
            <a:spLocks noGrp="1"/>
          </p:cNvSpPr>
          <p:nvPr>
            <p:ph type="dt" sz="half" idx="10"/>
          </p:nvPr>
        </p:nvSpPr>
        <p:spPr/>
        <p:txBody>
          <a:bodyPr/>
          <a:lstStyle>
            <a:lvl1pPr>
              <a:defRPr/>
            </a:lvl1pPr>
            <a:extLst/>
          </a:lstStyle>
          <a:p>
            <a:pPr>
              <a:defRPr/>
            </a:pPr>
            <a:fld id="{2ACDB80F-6F00-40B3-A5CB-78B4D7CBDD64}" type="datetimeFigureOut">
              <a:rPr lang="ru-RU">
                <a:solidFill>
                  <a:srgbClr val="E3DED1">
                    <a:shade val="50000"/>
                  </a:srgbClr>
                </a:solidFill>
              </a:rPr>
              <a:pPr>
                <a:defRPr/>
              </a:pPr>
              <a:t>22.10.2020</a:t>
            </a:fld>
            <a:endParaRPr lang="ru-RU">
              <a:solidFill>
                <a:srgbClr val="E3DED1">
                  <a:shade val="50000"/>
                </a:srgbClr>
              </a:solidFill>
            </a:endParaRPr>
          </a:p>
        </p:txBody>
      </p:sp>
      <p:sp>
        <p:nvSpPr>
          <p:cNvPr id="4" name="Нижний колонтитул 2"/>
          <p:cNvSpPr>
            <a:spLocks noGrp="1"/>
          </p:cNvSpPr>
          <p:nvPr>
            <p:ph type="ftr" sz="quarter" idx="11"/>
          </p:nvPr>
        </p:nvSpPr>
        <p:spPr/>
        <p:txBody>
          <a:bodyPr/>
          <a:lstStyle>
            <a:lvl1pPr>
              <a:defRPr/>
            </a:lvl1pPr>
            <a:extLst/>
          </a:lstStyle>
          <a:p>
            <a:pPr>
              <a:defRPr/>
            </a:pPr>
            <a:endParaRPr lang="ru-RU">
              <a:solidFill>
                <a:srgbClr val="E3DED1">
                  <a:shade val="50000"/>
                </a:srgbClr>
              </a:solidFill>
            </a:endParaRPr>
          </a:p>
        </p:txBody>
      </p:sp>
      <p:sp>
        <p:nvSpPr>
          <p:cNvPr id="5" name="Номер слайда 3"/>
          <p:cNvSpPr>
            <a:spLocks noGrp="1"/>
          </p:cNvSpPr>
          <p:nvPr>
            <p:ph type="sldNum" sz="quarter" idx="12"/>
          </p:nvPr>
        </p:nvSpPr>
        <p:spPr/>
        <p:txBody>
          <a:bodyPr/>
          <a:lstStyle>
            <a:lvl1pPr>
              <a:defRPr/>
            </a:lvl1pPr>
            <a:extLst/>
          </a:lstStyle>
          <a:p>
            <a:pPr>
              <a:defRPr/>
            </a:pPr>
            <a:fld id="{74A1C80E-A08E-47CE-A732-69ADD70D9B5E}" type="slidenum">
              <a:rPr lang="ru-RU">
                <a:solidFill>
                  <a:srgbClr val="E3DED1">
                    <a:shade val="50000"/>
                  </a:srgbClr>
                </a:solidFill>
              </a:rPr>
              <a:pPr>
                <a:defRPr/>
              </a:pPr>
              <a:t>‹#›</a:t>
            </a:fld>
            <a:endParaRPr lang="ru-RU">
              <a:solidFill>
                <a:srgbClr val="E3DED1">
                  <a:shade val="50000"/>
                </a:srgbClr>
              </a:solidFill>
            </a:endParaRPr>
          </a:p>
        </p:txBody>
      </p:sp>
    </p:spTree>
    <p:extLst>
      <p:ext uri="{BB962C8B-B14F-4D97-AF65-F5344CB8AC3E}">
        <p14:creationId xmlns:p14="http://schemas.microsoft.com/office/powerpoint/2010/main" val="3084497155"/>
      </p:ext>
    </p:extLst>
  </p:cSld>
  <p:clrMapOvr>
    <a:masterClrMapping/>
  </p:clrMapOvr>
  <p:transition spd="med">
    <p:fade/>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38784" y="533400"/>
            <a:ext cx="2971800" cy="914400"/>
          </a:xfrm>
        </p:spPr>
        <p:txBody>
          <a:bodyPr/>
          <a:lstStyle>
            <a:lvl1pPr algn="l">
              <a:buNone/>
              <a:defRPr sz="2200" b="1">
                <a:solidFill>
                  <a:schemeClr val="accent1"/>
                </a:solidFill>
              </a:defRPr>
            </a:lvl1pPr>
            <a:extLst/>
          </a:lstStyle>
          <a:p>
            <a:r>
              <a:rPr lang="ru-RU" smtClean="0"/>
              <a:t>Образец заголовка</a:t>
            </a:r>
            <a:endParaRPr lang="en-US"/>
          </a:p>
        </p:txBody>
      </p:sp>
      <p:sp>
        <p:nvSpPr>
          <p:cNvPr id="3" name="Текст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24"/>
          <p:cNvSpPr>
            <a:spLocks noGrp="1"/>
          </p:cNvSpPr>
          <p:nvPr>
            <p:ph type="dt" sz="half" idx="10"/>
          </p:nvPr>
        </p:nvSpPr>
        <p:spPr/>
        <p:txBody>
          <a:bodyPr/>
          <a:lstStyle>
            <a:lvl1pPr>
              <a:defRPr/>
            </a:lvl1pPr>
          </a:lstStyle>
          <a:p>
            <a:pPr>
              <a:defRPr/>
            </a:pPr>
            <a:fld id="{99AE93A6-3063-4DD3-AEAC-624CA9FDAB51}" type="datetimeFigureOut">
              <a:rPr lang="ru-RU">
                <a:solidFill>
                  <a:srgbClr val="E3DED1">
                    <a:shade val="50000"/>
                  </a:srgbClr>
                </a:solidFill>
              </a:rPr>
              <a:pPr>
                <a:defRPr/>
              </a:pPr>
              <a:t>22.10.2020</a:t>
            </a:fld>
            <a:endParaRPr lang="ru-RU">
              <a:solidFill>
                <a:srgbClr val="E3DED1">
                  <a:shade val="50000"/>
                </a:srgbClr>
              </a:solidFill>
            </a:endParaRPr>
          </a:p>
        </p:txBody>
      </p:sp>
      <p:sp>
        <p:nvSpPr>
          <p:cNvPr id="6" name="Нижний колонтитул 17"/>
          <p:cNvSpPr>
            <a:spLocks noGrp="1"/>
          </p:cNvSpPr>
          <p:nvPr>
            <p:ph type="ftr" sz="quarter" idx="11"/>
          </p:nvPr>
        </p:nvSpPr>
        <p:spPr/>
        <p:txBody>
          <a:bodyPr/>
          <a:lstStyle>
            <a:lvl1pPr>
              <a:defRPr/>
            </a:lvl1pPr>
          </a:lstStyle>
          <a:p>
            <a:pPr>
              <a:defRPr/>
            </a:pPr>
            <a:endParaRPr lang="ru-RU">
              <a:solidFill>
                <a:srgbClr val="E3DED1">
                  <a:shade val="50000"/>
                </a:srgbClr>
              </a:solidFill>
            </a:endParaRPr>
          </a:p>
        </p:txBody>
      </p:sp>
      <p:sp>
        <p:nvSpPr>
          <p:cNvPr id="7" name="Номер слайда 4"/>
          <p:cNvSpPr>
            <a:spLocks noGrp="1"/>
          </p:cNvSpPr>
          <p:nvPr>
            <p:ph type="sldNum" sz="quarter" idx="12"/>
          </p:nvPr>
        </p:nvSpPr>
        <p:spPr/>
        <p:txBody>
          <a:bodyPr/>
          <a:lstStyle>
            <a:lvl1pPr>
              <a:defRPr/>
            </a:lvl1pPr>
          </a:lstStyle>
          <a:p>
            <a:pPr>
              <a:defRPr/>
            </a:pPr>
            <a:fld id="{A07DB228-D63F-4FCF-9B24-91E1606DC307}" type="slidenum">
              <a:rPr lang="ru-RU">
                <a:solidFill>
                  <a:srgbClr val="E3DED1">
                    <a:shade val="50000"/>
                  </a:srgbClr>
                </a:solidFill>
              </a:rPr>
              <a:pPr>
                <a:defRPr/>
              </a:pPr>
              <a:t>‹#›</a:t>
            </a:fld>
            <a:endParaRPr lang="ru-RU">
              <a:solidFill>
                <a:srgbClr val="E3DED1">
                  <a:shade val="50000"/>
                </a:srgbClr>
              </a:solidFill>
            </a:endParaRPr>
          </a:p>
        </p:txBody>
      </p:sp>
    </p:spTree>
    <p:extLst>
      <p:ext uri="{BB962C8B-B14F-4D97-AF65-F5344CB8AC3E}">
        <p14:creationId xmlns:p14="http://schemas.microsoft.com/office/powerpoint/2010/main" val="3524809339"/>
      </p:ext>
    </p:extLst>
  </p:cSld>
  <p:clrMapOvr>
    <a:masterClrMapping/>
  </p:clrMapOvr>
  <p:transition spd="med">
    <p:fade/>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Скругленный прямоугольник 4"/>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
        <p:nvSpPr>
          <p:cNvPr id="6" name="Прямоугольник с одним скругленным углом 5"/>
          <p:cNvSpPr/>
          <p:nvPr/>
        </p:nvSpPr>
        <p:spPr>
          <a:xfrm>
            <a:off x="6400800" y="433388"/>
            <a:ext cx="2324100"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
        <p:nvSpPr>
          <p:cNvPr id="2" name="Заголовок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lang="ru-RU" smtClean="0"/>
              <a:t>Образец заголовка</a:t>
            </a:r>
            <a:endParaRPr lang="en-US"/>
          </a:p>
        </p:txBody>
      </p:sp>
      <p:sp>
        <p:nvSpPr>
          <p:cNvPr id="4" name="Текст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3" name="Рисунок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normAutofit/>
          </a:bodyPr>
          <a:lstStyle>
            <a:lvl1pPr marL="0" indent="0">
              <a:buNone/>
              <a:defRPr sz="3200"/>
            </a:lvl1pPr>
            <a:extLst/>
          </a:lstStyle>
          <a:p>
            <a:pPr lvl="0"/>
            <a:r>
              <a:rPr lang="ru-RU" noProof="0" smtClean="0"/>
              <a:t>Вставка рисунка</a:t>
            </a:r>
            <a:endParaRPr lang="en-US" noProof="0"/>
          </a:p>
        </p:txBody>
      </p:sp>
      <p:sp>
        <p:nvSpPr>
          <p:cNvPr id="7" name="Дата 4"/>
          <p:cNvSpPr>
            <a:spLocks noGrp="1"/>
          </p:cNvSpPr>
          <p:nvPr>
            <p:ph type="dt" sz="half" idx="10"/>
          </p:nvPr>
        </p:nvSpPr>
        <p:spPr/>
        <p:txBody>
          <a:bodyPr/>
          <a:lstStyle>
            <a:lvl1pPr>
              <a:defRPr/>
            </a:lvl1pPr>
            <a:extLst/>
          </a:lstStyle>
          <a:p>
            <a:pPr>
              <a:defRPr/>
            </a:pPr>
            <a:fld id="{5BDA97D1-771E-45DC-8D33-2C73BDF87FBC}" type="datetimeFigureOut">
              <a:rPr lang="ru-RU">
                <a:solidFill>
                  <a:srgbClr val="E3DED1">
                    <a:shade val="50000"/>
                  </a:srgbClr>
                </a:solidFill>
              </a:rPr>
              <a:pPr>
                <a:defRPr/>
              </a:pPr>
              <a:t>22.10.2020</a:t>
            </a:fld>
            <a:endParaRPr lang="ru-RU">
              <a:solidFill>
                <a:srgbClr val="E3DED1">
                  <a:shade val="50000"/>
                </a:srgbClr>
              </a:solidFill>
            </a:endParaRPr>
          </a:p>
        </p:txBody>
      </p:sp>
      <p:sp>
        <p:nvSpPr>
          <p:cNvPr id="8" name="Нижний колонтитул 5"/>
          <p:cNvSpPr>
            <a:spLocks noGrp="1"/>
          </p:cNvSpPr>
          <p:nvPr>
            <p:ph type="ftr" sz="quarter" idx="11"/>
          </p:nvPr>
        </p:nvSpPr>
        <p:spPr/>
        <p:txBody>
          <a:bodyPr/>
          <a:lstStyle>
            <a:lvl1pPr>
              <a:defRPr/>
            </a:lvl1pPr>
            <a:extLst/>
          </a:lstStyle>
          <a:p>
            <a:pPr>
              <a:defRPr/>
            </a:pPr>
            <a:endParaRPr lang="ru-RU">
              <a:solidFill>
                <a:srgbClr val="E3DED1">
                  <a:shade val="50000"/>
                </a:srgbClr>
              </a:solidFill>
            </a:endParaRPr>
          </a:p>
        </p:txBody>
      </p:sp>
      <p:sp>
        <p:nvSpPr>
          <p:cNvPr id="9" name="Номер слайда 6"/>
          <p:cNvSpPr>
            <a:spLocks noGrp="1"/>
          </p:cNvSpPr>
          <p:nvPr>
            <p:ph type="sldNum" sz="quarter" idx="12"/>
          </p:nvPr>
        </p:nvSpPr>
        <p:spPr/>
        <p:txBody>
          <a:bodyPr/>
          <a:lstStyle>
            <a:lvl1pPr>
              <a:defRPr/>
            </a:lvl1pPr>
            <a:extLst/>
          </a:lstStyle>
          <a:p>
            <a:pPr>
              <a:defRPr/>
            </a:pPr>
            <a:fld id="{615A4595-C4E7-4D34-92F8-D8F9B4BA696D}" type="slidenum">
              <a:rPr lang="ru-RU">
                <a:solidFill>
                  <a:srgbClr val="E3DED1">
                    <a:shade val="50000"/>
                  </a:srgbClr>
                </a:solidFill>
              </a:rPr>
              <a:pPr>
                <a:defRPr/>
              </a:pPr>
              <a:t>‹#›</a:t>
            </a:fld>
            <a:endParaRPr lang="ru-RU">
              <a:solidFill>
                <a:srgbClr val="E3DED1">
                  <a:shade val="50000"/>
                </a:srgbClr>
              </a:solidFill>
            </a:endParaRPr>
          </a:p>
        </p:txBody>
      </p:sp>
    </p:spTree>
    <p:extLst>
      <p:ext uri="{BB962C8B-B14F-4D97-AF65-F5344CB8AC3E}">
        <p14:creationId xmlns:p14="http://schemas.microsoft.com/office/powerpoint/2010/main" val="2089842087"/>
      </p:ext>
    </p:extLst>
  </p:cSld>
  <p:clrMapOvr>
    <a:masterClrMapping/>
  </p:clrMapOvr>
  <p:transition spd="med">
    <p:fade/>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502920" y="530352"/>
            <a:ext cx="8183880" cy="4187952"/>
          </a:xfrm>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4"/>
          <p:cNvSpPr>
            <a:spLocks noGrp="1"/>
          </p:cNvSpPr>
          <p:nvPr>
            <p:ph type="dt" sz="half" idx="10"/>
          </p:nvPr>
        </p:nvSpPr>
        <p:spPr/>
        <p:txBody>
          <a:bodyPr/>
          <a:lstStyle>
            <a:lvl1pPr>
              <a:defRPr/>
            </a:lvl1pPr>
          </a:lstStyle>
          <a:p>
            <a:pPr>
              <a:defRPr/>
            </a:pPr>
            <a:fld id="{39DB9151-1531-47C1-9A73-91E1C9879DCA}" type="datetimeFigureOut">
              <a:rPr lang="ru-RU">
                <a:solidFill>
                  <a:srgbClr val="E3DED1">
                    <a:shade val="50000"/>
                  </a:srgbClr>
                </a:solidFill>
              </a:rPr>
              <a:pPr>
                <a:defRPr/>
              </a:pPr>
              <a:t>22.10.2020</a:t>
            </a:fld>
            <a:endParaRPr lang="ru-RU">
              <a:solidFill>
                <a:srgbClr val="E3DED1">
                  <a:shade val="50000"/>
                </a:srgbClr>
              </a:solidFill>
            </a:endParaRPr>
          </a:p>
        </p:txBody>
      </p:sp>
      <p:sp>
        <p:nvSpPr>
          <p:cNvPr id="5" name="Нижний колонтитул 17"/>
          <p:cNvSpPr>
            <a:spLocks noGrp="1"/>
          </p:cNvSpPr>
          <p:nvPr>
            <p:ph type="ftr" sz="quarter" idx="11"/>
          </p:nvPr>
        </p:nvSpPr>
        <p:spPr/>
        <p:txBody>
          <a:bodyPr/>
          <a:lstStyle>
            <a:lvl1pPr>
              <a:defRPr/>
            </a:lvl1pPr>
          </a:lstStyle>
          <a:p>
            <a:pPr>
              <a:defRPr/>
            </a:pPr>
            <a:endParaRPr lang="ru-RU">
              <a:solidFill>
                <a:srgbClr val="E3DED1">
                  <a:shade val="50000"/>
                </a:srgbClr>
              </a:solidFill>
            </a:endParaRPr>
          </a:p>
        </p:txBody>
      </p:sp>
      <p:sp>
        <p:nvSpPr>
          <p:cNvPr id="6" name="Номер слайда 4"/>
          <p:cNvSpPr>
            <a:spLocks noGrp="1"/>
          </p:cNvSpPr>
          <p:nvPr>
            <p:ph type="sldNum" sz="quarter" idx="12"/>
          </p:nvPr>
        </p:nvSpPr>
        <p:spPr/>
        <p:txBody>
          <a:bodyPr/>
          <a:lstStyle>
            <a:lvl1pPr>
              <a:defRPr/>
            </a:lvl1pPr>
          </a:lstStyle>
          <a:p>
            <a:pPr>
              <a:defRPr/>
            </a:pPr>
            <a:fld id="{0D86265C-5DA0-4587-A114-AD10C6702C9C}" type="slidenum">
              <a:rPr lang="ru-RU">
                <a:solidFill>
                  <a:srgbClr val="E3DED1">
                    <a:shade val="50000"/>
                  </a:srgbClr>
                </a:solidFill>
              </a:rPr>
              <a:pPr>
                <a:defRPr/>
              </a:pPr>
              <a:t>‹#›</a:t>
            </a:fld>
            <a:endParaRPr lang="ru-RU">
              <a:solidFill>
                <a:srgbClr val="E3DED1">
                  <a:shade val="50000"/>
                </a:srgbClr>
              </a:solidFill>
            </a:endParaRPr>
          </a:p>
        </p:txBody>
      </p:sp>
    </p:spTree>
    <p:extLst>
      <p:ext uri="{BB962C8B-B14F-4D97-AF65-F5344CB8AC3E}">
        <p14:creationId xmlns:p14="http://schemas.microsoft.com/office/powerpoint/2010/main" val="1442916046"/>
      </p:ext>
    </p:extLst>
  </p:cSld>
  <p:clrMapOvr>
    <a:masterClrMapping/>
  </p:clrMapOvr>
  <p:transition spd="med">
    <p:fade/>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533404"/>
            <a:ext cx="1981200" cy="5257799"/>
          </a:xfrm>
        </p:spPr>
        <p:txBody>
          <a:bodyPr vert="eaVert"/>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533400" y="533402"/>
            <a:ext cx="5943600" cy="5257801"/>
          </a:xfrm>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4"/>
          <p:cNvSpPr>
            <a:spLocks noGrp="1"/>
          </p:cNvSpPr>
          <p:nvPr>
            <p:ph type="dt" sz="half" idx="10"/>
          </p:nvPr>
        </p:nvSpPr>
        <p:spPr/>
        <p:txBody>
          <a:bodyPr/>
          <a:lstStyle>
            <a:lvl1pPr>
              <a:defRPr/>
            </a:lvl1pPr>
          </a:lstStyle>
          <a:p>
            <a:pPr>
              <a:defRPr/>
            </a:pPr>
            <a:fld id="{AFA5C661-2EE8-4735-B5C7-9E76B8158ADD}" type="datetimeFigureOut">
              <a:rPr lang="ru-RU">
                <a:solidFill>
                  <a:srgbClr val="E3DED1">
                    <a:shade val="50000"/>
                  </a:srgbClr>
                </a:solidFill>
              </a:rPr>
              <a:pPr>
                <a:defRPr/>
              </a:pPr>
              <a:t>22.10.2020</a:t>
            </a:fld>
            <a:endParaRPr lang="ru-RU">
              <a:solidFill>
                <a:srgbClr val="E3DED1">
                  <a:shade val="50000"/>
                </a:srgbClr>
              </a:solidFill>
            </a:endParaRPr>
          </a:p>
        </p:txBody>
      </p:sp>
      <p:sp>
        <p:nvSpPr>
          <p:cNvPr id="5" name="Нижний колонтитул 17"/>
          <p:cNvSpPr>
            <a:spLocks noGrp="1"/>
          </p:cNvSpPr>
          <p:nvPr>
            <p:ph type="ftr" sz="quarter" idx="11"/>
          </p:nvPr>
        </p:nvSpPr>
        <p:spPr/>
        <p:txBody>
          <a:bodyPr/>
          <a:lstStyle>
            <a:lvl1pPr>
              <a:defRPr/>
            </a:lvl1pPr>
          </a:lstStyle>
          <a:p>
            <a:pPr>
              <a:defRPr/>
            </a:pPr>
            <a:endParaRPr lang="ru-RU">
              <a:solidFill>
                <a:srgbClr val="E3DED1">
                  <a:shade val="50000"/>
                </a:srgbClr>
              </a:solidFill>
            </a:endParaRPr>
          </a:p>
        </p:txBody>
      </p:sp>
      <p:sp>
        <p:nvSpPr>
          <p:cNvPr id="6" name="Номер слайда 4"/>
          <p:cNvSpPr>
            <a:spLocks noGrp="1"/>
          </p:cNvSpPr>
          <p:nvPr>
            <p:ph type="sldNum" sz="quarter" idx="12"/>
          </p:nvPr>
        </p:nvSpPr>
        <p:spPr/>
        <p:txBody>
          <a:bodyPr/>
          <a:lstStyle>
            <a:lvl1pPr>
              <a:defRPr/>
            </a:lvl1pPr>
          </a:lstStyle>
          <a:p>
            <a:pPr>
              <a:defRPr/>
            </a:pPr>
            <a:fld id="{8632420C-EC36-4481-8613-6F9F77A130B0}" type="slidenum">
              <a:rPr lang="ru-RU">
                <a:solidFill>
                  <a:srgbClr val="E3DED1">
                    <a:shade val="50000"/>
                  </a:srgbClr>
                </a:solidFill>
              </a:rPr>
              <a:pPr>
                <a:defRPr/>
              </a:pPr>
              <a:t>‹#›</a:t>
            </a:fld>
            <a:endParaRPr lang="ru-RU">
              <a:solidFill>
                <a:srgbClr val="E3DED1">
                  <a:shade val="50000"/>
                </a:srgbClr>
              </a:solidFill>
            </a:endParaRPr>
          </a:p>
        </p:txBody>
      </p:sp>
    </p:spTree>
    <p:extLst>
      <p:ext uri="{BB962C8B-B14F-4D97-AF65-F5344CB8AC3E}">
        <p14:creationId xmlns:p14="http://schemas.microsoft.com/office/powerpoint/2010/main" val="1084381016"/>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A0CEC58C-44F6-48BA-A0C9-6687E5EB7EF6}" type="datetimeFigureOut">
              <a:rPr lang="ru-RU"/>
              <a:pPr>
                <a:defRPr/>
              </a:pPr>
              <a:t>22.10.2020</a:t>
            </a:fld>
            <a:endParaRPr lang="ru-RU"/>
          </a:p>
        </p:txBody>
      </p:sp>
      <p:sp>
        <p:nvSpPr>
          <p:cNvPr id="6" name="Нижний колонтитул 5"/>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ru-RU"/>
          </a:p>
        </p:txBody>
      </p:sp>
      <p:sp>
        <p:nvSpPr>
          <p:cNvPr id="7" name="Номер слайда 6"/>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DD665B24-B8BC-4984-81B9-D50F2AF33FA8}" type="slidenum">
              <a:rPr lang="ru-RU"/>
              <a:pPr>
                <a:defRPr/>
              </a:pPr>
              <a:t>‹#›</a:t>
            </a:fld>
            <a:endParaRPr lang="ru-RU"/>
          </a:p>
        </p:txBody>
      </p:sp>
    </p:spTree>
    <p:extLst>
      <p:ext uri="{BB962C8B-B14F-4D97-AF65-F5344CB8AC3E}">
        <p14:creationId xmlns:p14="http://schemas.microsoft.com/office/powerpoint/2010/main" val="10101432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3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14BD147D-2AE4-4841-A631-43B9EC862F9C}" type="datetimeFigureOut">
              <a:rPr lang="ru-RU"/>
              <a:pPr>
                <a:defRPr/>
              </a:pPr>
              <a:t>22.10.2020</a:t>
            </a:fld>
            <a:endParaRPr lang="ru-RU"/>
          </a:p>
        </p:txBody>
      </p:sp>
      <p:sp>
        <p:nvSpPr>
          <p:cNvPr id="8" name="Нижний колонтитул 7"/>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ru-RU"/>
          </a:p>
        </p:txBody>
      </p:sp>
      <p:sp>
        <p:nvSpPr>
          <p:cNvPr id="9" name="Номер слайда 8"/>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BD55D063-8B66-46BB-AC58-67BA718CE9B4}" type="slidenum">
              <a:rPr lang="ru-RU"/>
              <a:pPr>
                <a:defRPr/>
              </a:pPr>
              <a:t>‹#›</a:t>
            </a:fld>
            <a:endParaRPr lang="ru-RU"/>
          </a:p>
        </p:txBody>
      </p:sp>
    </p:spTree>
    <p:extLst>
      <p:ext uri="{BB962C8B-B14F-4D97-AF65-F5344CB8AC3E}">
        <p14:creationId xmlns:p14="http://schemas.microsoft.com/office/powerpoint/2010/main" val="39875132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F2DA3E56-114D-4E51-A253-84F0A67C579C}" type="datetimeFigureOut">
              <a:rPr lang="ru-RU"/>
              <a:pPr>
                <a:defRPr/>
              </a:pPr>
              <a:t>22.10.2020</a:t>
            </a:fld>
            <a:endParaRPr lang="ru-RU"/>
          </a:p>
        </p:txBody>
      </p:sp>
      <p:sp>
        <p:nvSpPr>
          <p:cNvPr id="4" name="Нижний колонтитул 3"/>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ru-RU"/>
          </a:p>
        </p:txBody>
      </p:sp>
      <p:sp>
        <p:nvSpPr>
          <p:cNvPr id="5" name="Номер слайда 4"/>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D578893A-FC0F-41F1-BE3F-7AD8F7BF3CA7}" type="slidenum">
              <a:rPr lang="ru-RU"/>
              <a:pPr>
                <a:defRPr/>
              </a:pPr>
              <a:t>‹#›</a:t>
            </a:fld>
            <a:endParaRPr lang="ru-RU"/>
          </a:p>
        </p:txBody>
      </p:sp>
    </p:spTree>
    <p:extLst>
      <p:ext uri="{BB962C8B-B14F-4D97-AF65-F5344CB8AC3E}">
        <p14:creationId xmlns:p14="http://schemas.microsoft.com/office/powerpoint/2010/main" val="3967275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22.10.2020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4C8AD671-923D-4C39-9834-CEDA614D357F}" type="datetimeFigureOut">
              <a:rPr lang="ru-RU"/>
              <a:pPr>
                <a:defRPr/>
              </a:pPr>
              <a:t>22.10.2020</a:t>
            </a:fld>
            <a:endParaRPr lang="ru-RU"/>
          </a:p>
        </p:txBody>
      </p:sp>
      <p:sp>
        <p:nvSpPr>
          <p:cNvPr id="3" name="Нижний колонтитул 2"/>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ru-RU"/>
          </a:p>
        </p:txBody>
      </p:sp>
      <p:sp>
        <p:nvSpPr>
          <p:cNvPr id="4" name="Номер слайда 3"/>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836DFE1A-91A4-4E59-AE2B-9F6DC3009068}" type="slidenum">
              <a:rPr lang="ru-RU"/>
              <a:pPr>
                <a:defRPr/>
              </a:pPr>
              <a:t>‹#›</a:t>
            </a:fld>
            <a:endParaRPr lang="ru-RU"/>
          </a:p>
        </p:txBody>
      </p:sp>
    </p:spTree>
    <p:extLst>
      <p:ext uri="{BB962C8B-B14F-4D97-AF65-F5344CB8AC3E}">
        <p14:creationId xmlns:p14="http://schemas.microsoft.com/office/powerpoint/2010/main" val="8979166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2"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6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7ECDF98C-8F12-40D0-99E9-4B12279BE55C}" type="datetimeFigureOut">
              <a:rPr lang="ru-RU"/>
              <a:pPr>
                <a:defRPr/>
              </a:pPr>
              <a:t>22.10.2020</a:t>
            </a:fld>
            <a:endParaRPr lang="ru-RU"/>
          </a:p>
        </p:txBody>
      </p:sp>
      <p:sp>
        <p:nvSpPr>
          <p:cNvPr id="6" name="Нижний колонтитул 5"/>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ru-RU"/>
          </a:p>
        </p:txBody>
      </p:sp>
      <p:sp>
        <p:nvSpPr>
          <p:cNvPr id="7" name="Номер слайда 6"/>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D2589870-715E-45DA-A952-4AA740329D3B}" type="slidenum">
              <a:rPr lang="ru-RU"/>
              <a:pPr>
                <a:defRPr/>
              </a:pPr>
              <a:t>‹#›</a:t>
            </a:fld>
            <a:endParaRPr lang="ru-RU"/>
          </a:p>
        </p:txBody>
      </p:sp>
    </p:spTree>
    <p:extLst>
      <p:ext uri="{BB962C8B-B14F-4D97-AF65-F5344CB8AC3E}">
        <p14:creationId xmlns:p14="http://schemas.microsoft.com/office/powerpoint/2010/main" val="23785210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C6FF8120-3BBD-4E8D-A1EA-38C920E924F0}" type="datetimeFigureOut">
              <a:rPr lang="ru-RU"/>
              <a:pPr>
                <a:defRPr/>
              </a:pPr>
              <a:t>22.10.2020</a:t>
            </a:fld>
            <a:endParaRPr lang="ru-RU"/>
          </a:p>
        </p:txBody>
      </p:sp>
      <p:sp>
        <p:nvSpPr>
          <p:cNvPr id="6" name="Нижний колонтитул 5"/>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ru-RU"/>
          </a:p>
        </p:txBody>
      </p:sp>
      <p:sp>
        <p:nvSpPr>
          <p:cNvPr id="7" name="Номер слайда 6"/>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D1D2E1B4-93E7-4AD6-BEB9-8BA4D76B5BCD}" type="slidenum">
              <a:rPr lang="ru-RU"/>
              <a:pPr>
                <a:defRPr/>
              </a:pPr>
              <a:t>‹#›</a:t>
            </a:fld>
            <a:endParaRPr lang="ru-RU"/>
          </a:p>
        </p:txBody>
      </p:sp>
    </p:spTree>
    <p:extLst>
      <p:ext uri="{BB962C8B-B14F-4D97-AF65-F5344CB8AC3E}">
        <p14:creationId xmlns:p14="http://schemas.microsoft.com/office/powerpoint/2010/main" val="18820557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E0FD0FF8-F5FA-432E-89BC-ABB6A0B687B3}" type="datetimeFigureOut">
              <a:rPr lang="ru-RU"/>
              <a:pPr>
                <a:defRPr/>
              </a:pPr>
              <a:t>22.10.2020</a:t>
            </a:fld>
            <a:endParaRPr lang="ru-RU"/>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ru-RU"/>
          </a:p>
        </p:txBody>
      </p:sp>
      <p:sp>
        <p:nvSpPr>
          <p:cNvPr id="6" name="Номер слайда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90110FA6-9652-4F51-BDF2-C8C3EB568D60}" type="slidenum">
              <a:rPr lang="ru-RU"/>
              <a:pPr>
                <a:defRPr/>
              </a:pPr>
              <a:t>‹#›</a:t>
            </a:fld>
            <a:endParaRPr lang="ru-RU"/>
          </a:p>
        </p:txBody>
      </p:sp>
    </p:spTree>
    <p:extLst>
      <p:ext uri="{BB962C8B-B14F-4D97-AF65-F5344CB8AC3E}">
        <p14:creationId xmlns:p14="http://schemas.microsoft.com/office/powerpoint/2010/main" val="30984827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4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4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BCD4076D-DB30-48D4-843C-6FF97377BF27}" type="datetimeFigureOut">
              <a:rPr lang="ru-RU"/>
              <a:pPr>
                <a:defRPr/>
              </a:pPr>
              <a:t>22.10.2020</a:t>
            </a:fld>
            <a:endParaRPr lang="ru-RU"/>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ru-RU"/>
          </a:p>
        </p:txBody>
      </p:sp>
      <p:sp>
        <p:nvSpPr>
          <p:cNvPr id="6" name="Номер слайда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3190A3A3-3AF9-421C-B5FD-A84A830AFEB5}" type="slidenum">
              <a:rPr lang="ru-RU"/>
              <a:pPr>
                <a:defRPr/>
              </a:pPr>
              <a:t>‹#›</a:t>
            </a:fld>
            <a:endParaRPr lang="ru-RU"/>
          </a:p>
        </p:txBody>
      </p:sp>
    </p:spTree>
    <p:extLst>
      <p:ext uri="{BB962C8B-B14F-4D97-AF65-F5344CB8AC3E}">
        <p14:creationId xmlns:p14="http://schemas.microsoft.com/office/powerpoint/2010/main" val="1613718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8"/>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2"/>
            <a:ext cx="6400800" cy="1752600"/>
          </a:xfrm>
        </p:spPr>
        <p:txBody>
          <a:bodyPr/>
          <a:lstStyle>
            <a:lvl1pPr marL="0" indent="0" algn="ctr">
              <a:buNone/>
              <a:defRPr>
                <a:solidFill>
                  <a:schemeClr val="tx1">
                    <a:tint val="75000"/>
                  </a:schemeClr>
                </a:solidFill>
              </a:defRPr>
            </a:lvl1pPr>
            <a:lvl2pPr marL="455305" indent="0" algn="ctr">
              <a:buNone/>
              <a:defRPr>
                <a:solidFill>
                  <a:schemeClr val="tx1">
                    <a:tint val="75000"/>
                  </a:schemeClr>
                </a:solidFill>
              </a:defRPr>
            </a:lvl2pPr>
            <a:lvl3pPr marL="910617" indent="0" algn="ctr">
              <a:buNone/>
              <a:defRPr>
                <a:solidFill>
                  <a:schemeClr val="tx1">
                    <a:tint val="75000"/>
                  </a:schemeClr>
                </a:solidFill>
              </a:defRPr>
            </a:lvl3pPr>
            <a:lvl4pPr marL="1365928" indent="0" algn="ctr">
              <a:buNone/>
              <a:defRPr>
                <a:solidFill>
                  <a:schemeClr val="tx1">
                    <a:tint val="75000"/>
                  </a:schemeClr>
                </a:solidFill>
              </a:defRPr>
            </a:lvl4pPr>
            <a:lvl5pPr marL="1821232" indent="0" algn="ctr">
              <a:buNone/>
              <a:defRPr>
                <a:solidFill>
                  <a:schemeClr val="tx1">
                    <a:tint val="75000"/>
                  </a:schemeClr>
                </a:solidFill>
              </a:defRPr>
            </a:lvl5pPr>
            <a:lvl6pPr marL="2276543" indent="0" algn="ctr">
              <a:buNone/>
              <a:defRPr>
                <a:solidFill>
                  <a:schemeClr val="tx1">
                    <a:tint val="75000"/>
                  </a:schemeClr>
                </a:solidFill>
              </a:defRPr>
            </a:lvl6pPr>
            <a:lvl7pPr marL="2731850" indent="0" algn="ctr">
              <a:buNone/>
              <a:defRPr>
                <a:solidFill>
                  <a:schemeClr val="tx1">
                    <a:tint val="75000"/>
                  </a:schemeClr>
                </a:solidFill>
              </a:defRPr>
            </a:lvl7pPr>
            <a:lvl8pPr marL="3187148" indent="0" algn="ctr">
              <a:buNone/>
              <a:defRPr>
                <a:solidFill>
                  <a:schemeClr val="tx1">
                    <a:tint val="75000"/>
                  </a:schemeClr>
                </a:solidFill>
              </a:defRPr>
            </a:lvl8pPr>
            <a:lvl9pPr marL="3642461"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defTabSz="914400">
              <a:defRPr>
                <a:cs typeface="Arial" charset="0"/>
              </a:defRPr>
            </a:lvl1pPr>
          </a:lstStyle>
          <a:p>
            <a:pPr>
              <a:defRPr/>
            </a:pPr>
            <a:fld id="{CD9077B4-AE44-4C65-9033-C88FA1AA9275}" type="datetimeFigureOut">
              <a:rPr lang="ru-RU"/>
              <a:pPr>
                <a:defRPr/>
              </a:pPr>
              <a:t>22.10.2020</a:t>
            </a:fld>
            <a:endParaRPr lang="ru-RU"/>
          </a:p>
        </p:txBody>
      </p:sp>
      <p:sp>
        <p:nvSpPr>
          <p:cNvPr id="5" name="Нижний колонтитул 4"/>
          <p:cNvSpPr>
            <a:spLocks noGrp="1"/>
          </p:cNvSpPr>
          <p:nvPr>
            <p:ph type="ftr" sz="quarter" idx="11"/>
          </p:nvPr>
        </p:nvSpPr>
        <p:spPr/>
        <p:txBody>
          <a:bodyPr/>
          <a:lstStyle>
            <a:lvl1pPr defTabSz="914400">
              <a:defRPr>
                <a:cs typeface="Arial" charset="0"/>
              </a:defRPr>
            </a:lvl1pPr>
          </a:lstStyle>
          <a:p>
            <a:pPr>
              <a:defRPr/>
            </a:pPr>
            <a:endParaRPr lang="ru-RU"/>
          </a:p>
        </p:txBody>
      </p:sp>
      <p:sp>
        <p:nvSpPr>
          <p:cNvPr id="6" name="Номер слайда 5"/>
          <p:cNvSpPr>
            <a:spLocks noGrp="1"/>
          </p:cNvSpPr>
          <p:nvPr>
            <p:ph type="sldNum" sz="quarter" idx="12"/>
          </p:nvPr>
        </p:nvSpPr>
        <p:spPr/>
        <p:txBody>
          <a:bodyPr/>
          <a:lstStyle>
            <a:lvl1pPr defTabSz="914400">
              <a:defRPr>
                <a:cs typeface="Arial" charset="0"/>
              </a:defRPr>
            </a:lvl1pPr>
          </a:lstStyle>
          <a:p>
            <a:pPr>
              <a:defRPr/>
            </a:pPr>
            <a:fld id="{42C97F97-6DD4-4145-A757-50A2DD345502}" type="slidenum">
              <a:rPr lang="ru-RU"/>
              <a:pPr>
                <a:defRPr/>
              </a:pPr>
              <a:t>‹#›</a:t>
            </a:fld>
            <a:endParaRPr lang="ru-RU"/>
          </a:p>
        </p:txBody>
      </p:sp>
    </p:spTree>
    <p:extLst>
      <p:ext uri="{BB962C8B-B14F-4D97-AF65-F5344CB8AC3E}">
        <p14:creationId xmlns:p14="http://schemas.microsoft.com/office/powerpoint/2010/main" val="20205619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defTabSz="914400">
              <a:defRPr>
                <a:cs typeface="Arial" charset="0"/>
              </a:defRPr>
            </a:lvl1pPr>
          </a:lstStyle>
          <a:p>
            <a:pPr>
              <a:defRPr/>
            </a:pPr>
            <a:fld id="{260EC8B0-48F5-45CA-822B-D3C0CB94FFE0}" type="datetimeFigureOut">
              <a:rPr lang="ru-RU"/>
              <a:pPr>
                <a:defRPr/>
              </a:pPr>
              <a:t>22.10.2020</a:t>
            </a:fld>
            <a:endParaRPr lang="ru-RU"/>
          </a:p>
        </p:txBody>
      </p:sp>
      <p:sp>
        <p:nvSpPr>
          <p:cNvPr id="5" name="Нижний колонтитул 4"/>
          <p:cNvSpPr>
            <a:spLocks noGrp="1"/>
          </p:cNvSpPr>
          <p:nvPr>
            <p:ph type="ftr" sz="quarter" idx="11"/>
          </p:nvPr>
        </p:nvSpPr>
        <p:spPr/>
        <p:txBody>
          <a:bodyPr/>
          <a:lstStyle>
            <a:lvl1pPr defTabSz="914400">
              <a:defRPr>
                <a:cs typeface="Arial" charset="0"/>
              </a:defRPr>
            </a:lvl1pPr>
          </a:lstStyle>
          <a:p>
            <a:pPr>
              <a:defRPr/>
            </a:pPr>
            <a:endParaRPr lang="ru-RU"/>
          </a:p>
        </p:txBody>
      </p:sp>
      <p:sp>
        <p:nvSpPr>
          <p:cNvPr id="6" name="Номер слайда 5"/>
          <p:cNvSpPr>
            <a:spLocks noGrp="1"/>
          </p:cNvSpPr>
          <p:nvPr>
            <p:ph type="sldNum" sz="quarter" idx="12"/>
          </p:nvPr>
        </p:nvSpPr>
        <p:spPr/>
        <p:txBody>
          <a:bodyPr/>
          <a:lstStyle>
            <a:lvl1pPr defTabSz="914400">
              <a:defRPr>
                <a:cs typeface="Arial" charset="0"/>
              </a:defRPr>
            </a:lvl1pPr>
          </a:lstStyle>
          <a:p>
            <a:pPr>
              <a:defRPr/>
            </a:pPr>
            <a:fld id="{4545DD2A-81B1-41FF-BFA5-2BC4E7D1CF2A}" type="slidenum">
              <a:rPr lang="ru-RU"/>
              <a:pPr>
                <a:defRPr/>
              </a:pPr>
              <a:t>‹#›</a:t>
            </a:fld>
            <a:endParaRPr lang="ru-RU"/>
          </a:p>
        </p:txBody>
      </p:sp>
    </p:spTree>
    <p:extLst>
      <p:ext uri="{BB962C8B-B14F-4D97-AF65-F5344CB8AC3E}">
        <p14:creationId xmlns:p14="http://schemas.microsoft.com/office/powerpoint/2010/main" val="28469883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defTabSz="914400">
              <a:defRPr>
                <a:cs typeface="Arial" charset="0"/>
              </a:defRPr>
            </a:lvl1pPr>
          </a:lstStyle>
          <a:p>
            <a:pPr>
              <a:defRPr/>
            </a:pPr>
            <a:fld id="{0993C0AF-ECC3-4D46-AEB5-C4AB9672C410}" type="datetimeFigureOut">
              <a:rPr lang="ru-RU"/>
              <a:pPr>
                <a:defRPr/>
              </a:pPr>
              <a:t>22.10.2020</a:t>
            </a:fld>
            <a:endParaRPr lang="ru-RU"/>
          </a:p>
        </p:txBody>
      </p:sp>
      <p:sp>
        <p:nvSpPr>
          <p:cNvPr id="4" name="Нижний колонтитул 4"/>
          <p:cNvSpPr>
            <a:spLocks noGrp="1"/>
          </p:cNvSpPr>
          <p:nvPr>
            <p:ph type="ftr" sz="quarter" idx="11"/>
          </p:nvPr>
        </p:nvSpPr>
        <p:spPr/>
        <p:txBody>
          <a:bodyPr/>
          <a:lstStyle>
            <a:lvl1pPr defTabSz="914400">
              <a:defRPr>
                <a:cs typeface="Arial" charset="0"/>
              </a:defRPr>
            </a:lvl1pPr>
          </a:lstStyle>
          <a:p>
            <a:pPr>
              <a:defRPr/>
            </a:pPr>
            <a:endParaRPr lang="ru-RU"/>
          </a:p>
        </p:txBody>
      </p:sp>
      <p:sp>
        <p:nvSpPr>
          <p:cNvPr id="5" name="Номер слайда 5"/>
          <p:cNvSpPr>
            <a:spLocks noGrp="1"/>
          </p:cNvSpPr>
          <p:nvPr>
            <p:ph type="sldNum" sz="quarter" idx="12"/>
          </p:nvPr>
        </p:nvSpPr>
        <p:spPr/>
        <p:txBody>
          <a:bodyPr/>
          <a:lstStyle>
            <a:lvl1pPr defTabSz="914400">
              <a:defRPr>
                <a:cs typeface="Arial" charset="0"/>
              </a:defRPr>
            </a:lvl1pPr>
          </a:lstStyle>
          <a:p>
            <a:pPr>
              <a:defRPr/>
            </a:pPr>
            <a:fld id="{2207AA94-D72E-463B-8381-E52A27ACB12E}" type="slidenum">
              <a:rPr lang="ru-RU"/>
              <a:pPr>
                <a:defRPr/>
              </a:pPr>
              <a:t>‹#›</a:t>
            </a:fld>
            <a:endParaRPr lang="ru-RU"/>
          </a:p>
        </p:txBody>
      </p:sp>
    </p:spTree>
    <p:extLst>
      <p:ext uri="{BB962C8B-B14F-4D97-AF65-F5344CB8AC3E}">
        <p14:creationId xmlns:p14="http://schemas.microsoft.com/office/powerpoint/2010/main" val="33558073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1_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defTabSz="914400">
              <a:defRPr>
                <a:cs typeface="Arial" charset="0"/>
              </a:defRPr>
            </a:lvl1pPr>
          </a:lstStyle>
          <a:p>
            <a:pPr>
              <a:defRPr/>
            </a:pPr>
            <a:fld id="{8A7D98A0-4206-4ADF-AC30-34522FDED3E1}" type="datetimeFigureOut">
              <a:rPr lang="ru-RU"/>
              <a:pPr>
                <a:defRPr/>
              </a:pPr>
              <a:t>22.10.2020</a:t>
            </a:fld>
            <a:endParaRPr lang="ru-RU"/>
          </a:p>
        </p:txBody>
      </p:sp>
      <p:sp>
        <p:nvSpPr>
          <p:cNvPr id="4" name="Нижний колонтитул 4"/>
          <p:cNvSpPr>
            <a:spLocks noGrp="1"/>
          </p:cNvSpPr>
          <p:nvPr>
            <p:ph type="ftr" sz="quarter" idx="11"/>
          </p:nvPr>
        </p:nvSpPr>
        <p:spPr/>
        <p:txBody>
          <a:bodyPr/>
          <a:lstStyle>
            <a:lvl1pPr defTabSz="914400">
              <a:defRPr>
                <a:cs typeface="Arial" charset="0"/>
              </a:defRPr>
            </a:lvl1pPr>
          </a:lstStyle>
          <a:p>
            <a:pPr>
              <a:defRPr/>
            </a:pPr>
            <a:endParaRPr lang="ru-RU"/>
          </a:p>
        </p:txBody>
      </p:sp>
      <p:sp>
        <p:nvSpPr>
          <p:cNvPr id="5" name="Номер слайда 5"/>
          <p:cNvSpPr>
            <a:spLocks noGrp="1"/>
          </p:cNvSpPr>
          <p:nvPr>
            <p:ph type="sldNum" sz="quarter" idx="12"/>
          </p:nvPr>
        </p:nvSpPr>
        <p:spPr/>
        <p:txBody>
          <a:bodyPr/>
          <a:lstStyle>
            <a:lvl1pPr defTabSz="914400">
              <a:defRPr>
                <a:cs typeface="Arial" charset="0"/>
              </a:defRPr>
            </a:lvl1pPr>
          </a:lstStyle>
          <a:p>
            <a:pPr>
              <a:defRPr/>
            </a:pPr>
            <a:fld id="{FD778E7B-2691-42B0-9194-30FD8DB300A1}" type="slidenum">
              <a:rPr lang="ru-RU"/>
              <a:pPr>
                <a:defRPr/>
              </a:pPr>
              <a:t>‹#›</a:t>
            </a:fld>
            <a:endParaRPr lang="ru-RU"/>
          </a:p>
        </p:txBody>
      </p:sp>
    </p:spTree>
    <p:extLst>
      <p:ext uri="{BB962C8B-B14F-4D97-AF65-F5344CB8AC3E}">
        <p14:creationId xmlns:p14="http://schemas.microsoft.com/office/powerpoint/2010/main" val="1154141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4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8"/>
            <a:ext cx="7772400" cy="1500187"/>
          </a:xfrm>
        </p:spPr>
        <p:txBody>
          <a:bodyPr anchor="b"/>
          <a:lstStyle>
            <a:lvl1pPr marL="0" indent="0">
              <a:buNone/>
              <a:defRPr sz="2000">
                <a:solidFill>
                  <a:schemeClr val="tx1">
                    <a:tint val="75000"/>
                  </a:schemeClr>
                </a:solidFill>
              </a:defRPr>
            </a:lvl1pPr>
            <a:lvl2pPr marL="455305" indent="0">
              <a:buNone/>
              <a:defRPr sz="1800">
                <a:solidFill>
                  <a:schemeClr val="tx1">
                    <a:tint val="75000"/>
                  </a:schemeClr>
                </a:solidFill>
              </a:defRPr>
            </a:lvl2pPr>
            <a:lvl3pPr marL="910617" indent="0">
              <a:buNone/>
              <a:defRPr sz="1600">
                <a:solidFill>
                  <a:schemeClr val="tx1">
                    <a:tint val="75000"/>
                  </a:schemeClr>
                </a:solidFill>
              </a:defRPr>
            </a:lvl3pPr>
            <a:lvl4pPr marL="1365928" indent="0">
              <a:buNone/>
              <a:defRPr sz="1400">
                <a:solidFill>
                  <a:schemeClr val="tx1">
                    <a:tint val="75000"/>
                  </a:schemeClr>
                </a:solidFill>
              </a:defRPr>
            </a:lvl4pPr>
            <a:lvl5pPr marL="1821232" indent="0">
              <a:buNone/>
              <a:defRPr sz="1400">
                <a:solidFill>
                  <a:schemeClr val="tx1">
                    <a:tint val="75000"/>
                  </a:schemeClr>
                </a:solidFill>
              </a:defRPr>
            </a:lvl5pPr>
            <a:lvl6pPr marL="2276543" indent="0">
              <a:buNone/>
              <a:defRPr sz="1400">
                <a:solidFill>
                  <a:schemeClr val="tx1">
                    <a:tint val="75000"/>
                  </a:schemeClr>
                </a:solidFill>
              </a:defRPr>
            </a:lvl6pPr>
            <a:lvl7pPr marL="2731850" indent="0">
              <a:buNone/>
              <a:defRPr sz="1400">
                <a:solidFill>
                  <a:schemeClr val="tx1">
                    <a:tint val="75000"/>
                  </a:schemeClr>
                </a:solidFill>
              </a:defRPr>
            </a:lvl7pPr>
            <a:lvl8pPr marL="3187148" indent="0">
              <a:buNone/>
              <a:defRPr sz="1400">
                <a:solidFill>
                  <a:schemeClr val="tx1">
                    <a:tint val="75000"/>
                  </a:schemeClr>
                </a:solidFill>
              </a:defRPr>
            </a:lvl8pPr>
            <a:lvl9pPr marL="3642461"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defTabSz="914400">
              <a:defRPr>
                <a:cs typeface="Arial" charset="0"/>
              </a:defRPr>
            </a:lvl1pPr>
          </a:lstStyle>
          <a:p>
            <a:pPr>
              <a:defRPr/>
            </a:pPr>
            <a:fld id="{76F1C741-8C3D-4FB3-8531-2156A8978210}" type="datetimeFigureOut">
              <a:rPr lang="ru-RU"/>
              <a:pPr>
                <a:defRPr/>
              </a:pPr>
              <a:t>22.10.2020</a:t>
            </a:fld>
            <a:endParaRPr lang="ru-RU"/>
          </a:p>
        </p:txBody>
      </p:sp>
      <p:sp>
        <p:nvSpPr>
          <p:cNvPr id="5" name="Нижний колонтитул 4"/>
          <p:cNvSpPr>
            <a:spLocks noGrp="1"/>
          </p:cNvSpPr>
          <p:nvPr>
            <p:ph type="ftr" sz="quarter" idx="11"/>
          </p:nvPr>
        </p:nvSpPr>
        <p:spPr/>
        <p:txBody>
          <a:bodyPr/>
          <a:lstStyle>
            <a:lvl1pPr defTabSz="914400">
              <a:defRPr>
                <a:cs typeface="Arial" charset="0"/>
              </a:defRPr>
            </a:lvl1pPr>
          </a:lstStyle>
          <a:p>
            <a:pPr>
              <a:defRPr/>
            </a:pPr>
            <a:endParaRPr lang="ru-RU"/>
          </a:p>
        </p:txBody>
      </p:sp>
      <p:sp>
        <p:nvSpPr>
          <p:cNvPr id="6" name="Номер слайда 5"/>
          <p:cNvSpPr>
            <a:spLocks noGrp="1"/>
          </p:cNvSpPr>
          <p:nvPr>
            <p:ph type="sldNum" sz="quarter" idx="12"/>
          </p:nvPr>
        </p:nvSpPr>
        <p:spPr/>
        <p:txBody>
          <a:bodyPr/>
          <a:lstStyle>
            <a:lvl1pPr defTabSz="914400">
              <a:defRPr>
                <a:cs typeface="Arial" charset="0"/>
              </a:defRPr>
            </a:lvl1pPr>
          </a:lstStyle>
          <a:p>
            <a:pPr>
              <a:defRPr/>
            </a:pPr>
            <a:fld id="{C35C98DF-BA76-47F4-8A7B-427842EBE96F}" type="slidenum">
              <a:rPr lang="ru-RU"/>
              <a:pPr>
                <a:defRPr/>
              </a:pPr>
              <a:t>‹#›</a:t>
            </a:fld>
            <a:endParaRPr lang="ru-RU"/>
          </a:p>
        </p:txBody>
      </p:sp>
    </p:spTree>
    <p:extLst>
      <p:ext uri="{BB962C8B-B14F-4D97-AF65-F5344CB8AC3E}">
        <p14:creationId xmlns:p14="http://schemas.microsoft.com/office/powerpoint/2010/main" val="462305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22.10.2020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defTabSz="914400">
              <a:defRPr>
                <a:cs typeface="Arial" charset="0"/>
              </a:defRPr>
            </a:lvl1pPr>
          </a:lstStyle>
          <a:p>
            <a:pPr>
              <a:defRPr/>
            </a:pPr>
            <a:fld id="{FA9E344B-61D5-4AA7-AD96-8A78131B2736}" type="datetimeFigureOut">
              <a:rPr lang="ru-RU"/>
              <a:pPr>
                <a:defRPr/>
              </a:pPr>
              <a:t>22.10.2020</a:t>
            </a:fld>
            <a:endParaRPr lang="ru-RU"/>
          </a:p>
        </p:txBody>
      </p:sp>
      <p:sp>
        <p:nvSpPr>
          <p:cNvPr id="6" name="Нижний колонтитул 4"/>
          <p:cNvSpPr>
            <a:spLocks noGrp="1"/>
          </p:cNvSpPr>
          <p:nvPr>
            <p:ph type="ftr" sz="quarter" idx="11"/>
          </p:nvPr>
        </p:nvSpPr>
        <p:spPr/>
        <p:txBody>
          <a:bodyPr/>
          <a:lstStyle>
            <a:lvl1pPr defTabSz="914400">
              <a:defRPr>
                <a:cs typeface="Arial" charset="0"/>
              </a:defRPr>
            </a:lvl1pPr>
          </a:lstStyle>
          <a:p>
            <a:pPr>
              <a:defRPr/>
            </a:pPr>
            <a:endParaRPr lang="ru-RU"/>
          </a:p>
        </p:txBody>
      </p:sp>
      <p:sp>
        <p:nvSpPr>
          <p:cNvPr id="7" name="Номер слайда 5"/>
          <p:cNvSpPr>
            <a:spLocks noGrp="1"/>
          </p:cNvSpPr>
          <p:nvPr>
            <p:ph type="sldNum" sz="quarter" idx="12"/>
          </p:nvPr>
        </p:nvSpPr>
        <p:spPr/>
        <p:txBody>
          <a:bodyPr/>
          <a:lstStyle>
            <a:lvl1pPr defTabSz="914400">
              <a:defRPr>
                <a:cs typeface="Arial" charset="0"/>
              </a:defRPr>
            </a:lvl1pPr>
          </a:lstStyle>
          <a:p>
            <a:pPr>
              <a:defRPr/>
            </a:pPr>
            <a:fld id="{4CD97455-6F00-4F57-A9D0-F5ADBAA5FAD0}" type="slidenum">
              <a:rPr lang="ru-RU"/>
              <a:pPr>
                <a:defRPr/>
              </a:pPr>
              <a:t>‹#›</a:t>
            </a:fld>
            <a:endParaRPr lang="ru-RU"/>
          </a:p>
        </p:txBody>
      </p:sp>
    </p:spTree>
    <p:extLst>
      <p:ext uri="{BB962C8B-B14F-4D97-AF65-F5344CB8AC3E}">
        <p14:creationId xmlns:p14="http://schemas.microsoft.com/office/powerpoint/2010/main" val="29113210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4"/>
            <a:ext cx="4040188" cy="639762"/>
          </a:xfrm>
        </p:spPr>
        <p:txBody>
          <a:bodyPr anchor="b"/>
          <a:lstStyle>
            <a:lvl1pPr marL="0" indent="0">
              <a:buNone/>
              <a:defRPr sz="2400" b="1"/>
            </a:lvl1pPr>
            <a:lvl2pPr marL="455305" indent="0">
              <a:buNone/>
              <a:defRPr sz="2000" b="1"/>
            </a:lvl2pPr>
            <a:lvl3pPr marL="910617" indent="0">
              <a:buNone/>
              <a:defRPr sz="1800" b="1"/>
            </a:lvl3pPr>
            <a:lvl4pPr marL="1365928" indent="0">
              <a:buNone/>
              <a:defRPr sz="1600" b="1"/>
            </a:lvl4pPr>
            <a:lvl5pPr marL="1821232" indent="0">
              <a:buNone/>
              <a:defRPr sz="1600" b="1"/>
            </a:lvl5pPr>
            <a:lvl6pPr marL="2276543" indent="0">
              <a:buNone/>
              <a:defRPr sz="1600" b="1"/>
            </a:lvl6pPr>
            <a:lvl7pPr marL="2731850" indent="0">
              <a:buNone/>
              <a:defRPr sz="1600" b="1"/>
            </a:lvl7pPr>
            <a:lvl8pPr marL="3187148" indent="0">
              <a:buNone/>
              <a:defRPr sz="1600" b="1"/>
            </a:lvl8pPr>
            <a:lvl9pPr marL="3642461"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4"/>
            <a:ext cx="4041775" cy="639762"/>
          </a:xfrm>
        </p:spPr>
        <p:txBody>
          <a:bodyPr anchor="b"/>
          <a:lstStyle>
            <a:lvl1pPr marL="0" indent="0">
              <a:buNone/>
              <a:defRPr sz="2400" b="1"/>
            </a:lvl1pPr>
            <a:lvl2pPr marL="455305" indent="0">
              <a:buNone/>
              <a:defRPr sz="2000" b="1"/>
            </a:lvl2pPr>
            <a:lvl3pPr marL="910617" indent="0">
              <a:buNone/>
              <a:defRPr sz="1800" b="1"/>
            </a:lvl3pPr>
            <a:lvl4pPr marL="1365928" indent="0">
              <a:buNone/>
              <a:defRPr sz="1600" b="1"/>
            </a:lvl4pPr>
            <a:lvl5pPr marL="1821232" indent="0">
              <a:buNone/>
              <a:defRPr sz="1600" b="1"/>
            </a:lvl5pPr>
            <a:lvl6pPr marL="2276543" indent="0">
              <a:buNone/>
              <a:defRPr sz="1600" b="1"/>
            </a:lvl6pPr>
            <a:lvl7pPr marL="2731850" indent="0">
              <a:buNone/>
              <a:defRPr sz="1600" b="1"/>
            </a:lvl7pPr>
            <a:lvl8pPr marL="3187148" indent="0">
              <a:buNone/>
              <a:defRPr sz="1600" b="1"/>
            </a:lvl8pPr>
            <a:lvl9pPr marL="3642461"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defTabSz="914400">
              <a:defRPr>
                <a:cs typeface="Arial" charset="0"/>
              </a:defRPr>
            </a:lvl1pPr>
          </a:lstStyle>
          <a:p>
            <a:pPr>
              <a:defRPr/>
            </a:pPr>
            <a:fld id="{50981F2C-BED6-482B-9DA1-05B89E1D655D}" type="datetimeFigureOut">
              <a:rPr lang="ru-RU"/>
              <a:pPr>
                <a:defRPr/>
              </a:pPr>
              <a:t>22.10.2020</a:t>
            </a:fld>
            <a:endParaRPr lang="ru-RU"/>
          </a:p>
        </p:txBody>
      </p:sp>
      <p:sp>
        <p:nvSpPr>
          <p:cNvPr id="8" name="Нижний колонтитул 4"/>
          <p:cNvSpPr>
            <a:spLocks noGrp="1"/>
          </p:cNvSpPr>
          <p:nvPr>
            <p:ph type="ftr" sz="quarter" idx="11"/>
          </p:nvPr>
        </p:nvSpPr>
        <p:spPr/>
        <p:txBody>
          <a:bodyPr/>
          <a:lstStyle>
            <a:lvl1pPr defTabSz="914400">
              <a:defRPr>
                <a:cs typeface="Arial" charset="0"/>
              </a:defRPr>
            </a:lvl1pPr>
          </a:lstStyle>
          <a:p>
            <a:pPr>
              <a:defRPr/>
            </a:pPr>
            <a:endParaRPr lang="ru-RU"/>
          </a:p>
        </p:txBody>
      </p:sp>
      <p:sp>
        <p:nvSpPr>
          <p:cNvPr id="9" name="Номер слайда 5"/>
          <p:cNvSpPr>
            <a:spLocks noGrp="1"/>
          </p:cNvSpPr>
          <p:nvPr>
            <p:ph type="sldNum" sz="quarter" idx="12"/>
          </p:nvPr>
        </p:nvSpPr>
        <p:spPr/>
        <p:txBody>
          <a:bodyPr/>
          <a:lstStyle>
            <a:lvl1pPr defTabSz="914400">
              <a:defRPr>
                <a:cs typeface="Arial" charset="0"/>
              </a:defRPr>
            </a:lvl1pPr>
          </a:lstStyle>
          <a:p>
            <a:pPr>
              <a:defRPr/>
            </a:pPr>
            <a:fld id="{04F0B028-0600-4C01-8E05-981ED441B6C6}" type="slidenum">
              <a:rPr lang="ru-RU"/>
              <a:pPr>
                <a:defRPr/>
              </a:pPr>
              <a:t>‹#›</a:t>
            </a:fld>
            <a:endParaRPr lang="ru-RU"/>
          </a:p>
        </p:txBody>
      </p:sp>
    </p:spTree>
    <p:extLst>
      <p:ext uri="{BB962C8B-B14F-4D97-AF65-F5344CB8AC3E}">
        <p14:creationId xmlns:p14="http://schemas.microsoft.com/office/powerpoint/2010/main" val="32738600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defTabSz="914400">
              <a:defRPr>
                <a:cs typeface="Arial" charset="0"/>
              </a:defRPr>
            </a:lvl1pPr>
          </a:lstStyle>
          <a:p>
            <a:pPr>
              <a:defRPr/>
            </a:pPr>
            <a:fld id="{D5C5232F-D7B2-46C0-9DCF-3BA52335536E}" type="datetimeFigureOut">
              <a:rPr lang="ru-RU"/>
              <a:pPr>
                <a:defRPr/>
              </a:pPr>
              <a:t>22.10.2020</a:t>
            </a:fld>
            <a:endParaRPr lang="ru-RU"/>
          </a:p>
        </p:txBody>
      </p:sp>
      <p:sp>
        <p:nvSpPr>
          <p:cNvPr id="4" name="Нижний колонтитул 4"/>
          <p:cNvSpPr>
            <a:spLocks noGrp="1"/>
          </p:cNvSpPr>
          <p:nvPr>
            <p:ph type="ftr" sz="quarter" idx="11"/>
          </p:nvPr>
        </p:nvSpPr>
        <p:spPr/>
        <p:txBody>
          <a:bodyPr/>
          <a:lstStyle>
            <a:lvl1pPr defTabSz="914400">
              <a:defRPr>
                <a:cs typeface="Arial" charset="0"/>
              </a:defRPr>
            </a:lvl1pPr>
          </a:lstStyle>
          <a:p>
            <a:pPr>
              <a:defRPr/>
            </a:pPr>
            <a:endParaRPr lang="ru-RU"/>
          </a:p>
        </p:txBody>
      </p:sp>
      <p:sp>
        <p:nvSpPr>
          <p:cNvPr id="5" name="Номер слайда 5"/>
          <p:cNvSpPr>
            <a:spLocks noGrp="1"/>
          </p:cNvSpPr>
          <p:nvPr>
            <p:ph type="sldNum" sz="quarter" idx="12"/>
          </p:nvPr>
        </p:nvSpPr>
        <p:spPr/>
        <p:txBody>
          <a:bodyPr/>
          <a:lstStyle>
            <a:lvl1pPr defTabSz="914400">
              <a:defRPr>
                <a:cs typeface="Arial" charset="0"/>
              </a:defRPr>
            </a:lvl1pPr>
          </a:lstStyle>
          <a:p>
            <a:pPr>
              <a:defRPr/>
            </a:pPr>
            <a:fld id="{5D782C19-3CD7-4F2A-88AF-7655F5EA422B}" type="slidenum">
              <a:rPr lang="ru-RU"/>
              <a:pPr>
                <a:defRPr/>
              </a:pPr>
              <a:t>‹#›</a:t>
            </a:fld>
            <a:endParaRPr lang="ru-RU"/>
          </a:p>
        </p:txBody>
      </p:sp>
    </p:spTree>
    <p:extLst>
      <p:ext uri="{BB962C8B-B14F-4D97-AF65-F5344CB8AC3E}">
        <p14:creationId xmlns:p14="http://schemas.microsoft.com/office/powerpoint/2010/main" val="22579730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defTabSz="914400">
              <a:defRPr>
                <a:cs typeface="Arial" charset="0"/>
              </a:defRPr>
            </a:lvl1pPr>
          </a:lstStyle>
          <a:p>
            <a:pPr>
              <a:defRPr/>
            </a:pPr>
            <a:fld id="{DCB6EC21-94C5-45A5-846C-D9F4F5803D81}" type="datetimeFigureOut">
              <a:rPr lang="ru-RU"/>
              <a:pPr>
                <a:defRPr/>
              </a:pPr>
              <a:t>22.10.2020</a:t>
            </a:fld>
            <a:endParaRPr lang="ru-RU"/>
          </a:p>
        </p:txBody>
      </p:sp>
      <p:sp>
        <p:nvSpPr>
          <p:cNvPr id="3" name="Нижний колонтитул 4"/>
          <p:cNvSpPr>
            <a:spLocks noGrp="1"/>
          </p:cNvSpPr>
          <p:nvPr>
            <p:ph type="ftr" sz="quarter" idx="11"/>
          </p:nvPr>
        </p:nvSpPr>
        <p:spPr/>
        <p:txBody>
          <a:bodyPr/>
          <a:lstStyle>
            <a:lvl1pPr defTabSz="914400">
              <a:defRPr>
                <a:cs typeface="Arial" charset="0"/>
              </a:defRPr>
            </a:lvl1pPr>
          </a:lstStyle>
          <a:p>
            <a:pPr>
              <a:defRPr/>
            </a:pPr>
            <a:endParaRPr lang="ru-RU"/>
          </a:p>
        </p:txBody>
      </p:sp>
      <p:sp>
        <p:nvSpPr>
          <p:cNvPr id="4" name="Номер слайда 5"/>
          <p:cNvSpPr>
            <a:spLocks noGrp="1"/>
          </p:cNvSpPr>
          <p:nvPr>
            <p:ph type="sldNum" sz="quarter" idx="12"/>
          </p:nvPr>
        </p:nvSpPr>
        <p:spPr/>
        <p:txBody>
          <a:bodyPr/>
          <a:lstStyle>
            <a:lvl1pPr defTabSz="914400">
              <a:defRPr>
                <a:cs typeface="Arial" charset="0"/>
              </a:defRPr>
            </a:lvl1pPr>
          </a:lstStyle>
          <a:p>
            <a:pPr>
              <a:defRPr/>
            </a:pPr>
            <a:fld id="{6C013EDE-D382-44E5-BE98-998ADAC5F946}" type="slidenum">
              <a:rPr lang="ru-RU"/>
              <a:pPr>
                <a:defRPr/>
              </a:pPr>
              <a:t>‹#›</a:t>
            </a:fld>
            <a:endParaRPr lang="ru-RU"/>
          </a:p>
        </p:txBody>
      </p:sp>
    </p:spTree>
    <p:extLst>
      <p:ext uri="{BB962C8B-B14F-4D97-AF65-F5344CB8AC3E}">
        <p14:creationId xmlns:p14="http://schemas.microsoft.com/office/powerpoint/2010/main" val="24637848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2"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4" y="27309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2" y="1435104"/>
            <a:ext cx="3008313" cy="4691063"/>
          </a:xfrm>
        </p:spPr>
        <p:txBody>
          <a:bodyPr/>
          <a:lstStyle>
            <a:lvl1pPr marL="0" indent="0">
              <a:buNone/>
              <a:defRPr sz="1400"/>
            </a:lvl1pPr>
            <a:lvl2pPr marL="455305" indent="0">
              <a:buNone/>
              <a:defRPr sz="1200"/>
            </a:lvl2pPr>
            <a:lvl3pPr marL="910617" indent="0">
              <a:buNone/>
              <a:defRPr sz="1000"/>
            </a:lvl3pPr>
            <a:lvl4pPr marL="1365928" indent="0">
              <a:buNone/>
              <a:defRPr sz="900"/>
            </a:lvl4pPr>
            <a:lvl5pPr marL="1821232" indent="0">
              <a:buNone/>
              <a:defRPr sz="900"/>
            </a:lvl5pPr>
            <a:lvl6pPr marL="2276543" indent="0">
              <a:buNone/>
              <a:defRPr sz="900"/>
            </a:lvl6pPr>
            <a:lvl7pPr marL="2731850" indent="0">
              <a:buNone/>
              <a:defRPr sz="900"/>
            </a:lvl7pPr>
            <a:lvl8pPr marL="3187148" indent="0">
              <a:buNone/>
              <a:defRPr sz="900"/>
            </a:lvl8pPr>
            <a:lvl9pPr marL="3642461"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defTabSz="914400">
              <a:defRPr>
                <a:cs typeface="Arial" charset="0"/>
              </a:defRPr>
            </a:lvl1pPr>
          </a:lstStyle>
          <a:p>
            <a:pPr>
              <a:defRPr/>
            </a:pPr>
            <a:fld id="{A3F41F22-B972-483F-A6E6-958655E09B35}" type="datetimeFigureOut">
              <a:rPr lang="ru-RU"/>
              <a:pPr>
                <a:defRPr/>
              </a:pPr>
              <a:t>22.10.2020</a:t>
            </a:fld>
            <a:endParaRPr lang="ru-RU"/>
          </a:p>
        </p:txBody>
      </p:sp>
      <p:sp>
        <p:nvSpPr>
          <p:cNvPr id="6" name="Нижний колонтитул 4"/>
          <p:cNvSpPr>
            <a:spLocks noGrp="1"/>
          </p:cNvSpPr>
          <p:nvPr>
            <p:ph type="ftr" sz="quarter" idx="11"/>
          </p:nvPr>
        </p:nvSpPr>
        <p:spPr/>
        <p:txBody>
          <a:bodyPr/>
          <a:lstStyle>
            <a:lvl1pPr defTabSz="914400">
              <a:defRPr>
                <a:cs typeface="Arial" charset="0"/>
              </a:defRPr>
            </a:lvl1pPr>
          </a:lstStyle>
          <a:p>
            <a:pPr>
              <a:defRPr/>
            </a:pPr>
            <a:endParaRPr lang="ru-RU"/>
          </a:p>
        </p:txBody>
      </p:sp>
      <p:sp>
        <p:nvSpPr>
          <p:cNvPr id="7" name="Номер слайда 5"/>
          <p:cNvSpPr>
            <a:spLocks noGrp="1"/>
          </p:cNvSpPr>
          <p:nvPr>
            <p:ph type="sldNum" sz="quarter" idx="12"/>
          </p:nvPr>
        </p:nvSpPr>
        <p:spPr/>
        <p:txBody>
          <a:bodyPr/>
          <a:lstStyle>
            <a:lvl1pPr defTabSz="914400">
              <a:defRPr>
                <a:cs typeface="Arial" charset="0"/>
              </a:defRPr>
            </a:lvl1pPr>
          </a:lstStyle>
          <a:p>
            <a:pPr>
              <a:defRPr/>
            </a:pPr>
            <a:fld id="{58A00304-EEEE-438E-BE92-3594409E32DE}" type="slidenum">
              <a:rPr lang="ru-RU"/>
              <a:pPr>
                <a:defRPr/>
              </a:pPr>
              <a:t>‹#›</a:t>
            </a:fld>
            <a:endParaRPr lang="ru-RU"/>
          </a:p>
        </p:txBody>
      </p:sp>
    </p:spTree>
    <p:extLst>
      <p:ext uri="{BB962C8B-B14F-4D97-AF65-F5344CB8AC3E}">
        <p14:creationId xmlns:p14="http://schemas.microsoft.com/office/powerpoint/2010/main" val="201458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5305" indent="0">
              <a:buNone/>
              <a:defRPr sz="2800"/>
            </a:lvl2pPr>
            <a:lvl3pPr marL="910617" indent="0">
              <a:buNone/>
              <a:defRPr sz="2400"/>
            </a:lvl3pPr>
            <a:lvl4pPr marL="1365928" indent="0">
              <a:buNone/>
              <a:defRPr sz="2000"/>
            </a:lvl4pPr>
            <a:lvl5pPr marL="1821232" indent="0">
              <a:buNone/>
              <a:defRPr sz="2000"/>
            </a:lvl5pPr>
            <a:lvl6pPr marL="2276543" indent="0">
              <a:buNone/>
              <a:defRPr sz="2000"/>
            </a:lvl6pPr>
            <a:lvl7pPr marL="2731850" indent="0">
              <a:buNone/>
              <a:defRPr sz="2000"/>
            </a:lvl7pPr>
            <a:lvl8pPr marL="3187148" indent="0">
              <a:buNone/>
              <a:defRPr sz="2000"/>
            </a:lvl8pPr>
            <a:lvl9pPr marL="3642461" indent="0">
              <a:buNone/>
              <a:defRPr sz="2000"/>
            </a:lvl9pPr>
          </a:lstStyle>
          <a:p>
            <a:pPr lvl="0"/>
            <a:r>
              <a:rPr lang="ru-RU" noProof="0" smtClean="0"/>
              <a:t>Вставка рисунка</a:t>
            </a:r>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5305" indent="0">
              <a:buNone/>
              <a:defRPr sz="1200"/>
            </a:lvl2pPr>
            <a:lvl3pPr marL="910617" indent="0">
              <a:buNone/>
              <a:defRPr sz="1000"/>
            </a:lvl3pPr>
            <a:lvl4pPr marL="1365928" indent="0">
              <a:buNone/>
              <a:defRPr sz="900"/>
            </a:lvl4pPr>
            <a:lvl5pPr marL="1821232" indent="0">
              <a:buNone/>
              <a:defRPr sz="900"/>
            </a:lvl5pPr>
            <a:lvl6pPr marL="2276543" indent="0">
              <a:buNone/>
              <a:defRPr sz="900"/>
            </a:lvl6pPr>
            <a:lvl7pPr marL="2731850" indent="0">
              <a:buNone/>
              <a:defRPr sz="900"/>
            </a:lvl7pPr>
            <a:lvl8pPr marL="3187148" indent="0">
              <a:buNone/>
              <a:defRPr sz="900"/>
            </a:lvl8pPr>
            <a:lvl9pPr marL="3642461"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defTabSz="914400">
              <a:defRPr>
                <a:cs typeface="Arial" charset="0"/>
              </a:defRPr>
            </a:lvl1pPr>
          </a:lstStyle>
          <a:p>
            <a:pPr>
              <a:defRPr/>
            </a:pPr>
            <a:fld id="{DE5F1DEB-D7B2-43D9-B779-F9B9D6270110}" type="datetimeFigureOut">
              <a:rPr lang="ru-RU"/>
              <a:pPr>
                <a:defRPr/>
              </a:pPr>
              <a:t>22.10.2020</a:t>
            </a:fld>
            <a:endParaRPr lang="ru-RU"/>
          </a:p>
        </p:txBody>
      </p:sp>
      <p:sp>
        <p:nvSpPr>
          <p:cNvPr id="6" name="Нижний колонтитул 4"/>
          <p:cNvSpPr>
            <a:spLocks noGrp="1"/>
          </p:cNvSpPr>
          <p:nvPr>
            <p:ph type="ftr" sz="quarter" idx="11"/>
          </p:nvPr>
        </p:nvSpPr>
        <p:spPr/>
        <p:txBody>
          <a:bodyPr/>
          <a:lstStyle>
            <a:lvl1pPr defTabSz="914400">
              <a:defRPr>
                <a:cs typeface="Arial" charset="0"/>
              </a:defRPr>
            </a:lvl1pPr>
          </a:lstStyle>
          <a:p>
            <a:pPr>
              <a:defRPr/>
            </a:pPr>
            <a:endParaRPr lang="ru-RU"/>
          </a:p>
        </p:txBody>
      </p:sp>
      <p:sp>
        <p:nvSpPr>
          <p:cNvPr id="7" name="Номер слайда 5"/>
          <p:cNvSpPr>
            <a:spLocks noGrp="1"/>
          </p:cNvSpPr>
          <p:nvPr>
            <p:ph type="sldNum" sz="quarter" idx="12"/>
          </p:nvPr>
        </p:nvSpPr>
        <p:spPr/>
        <p:txBody>
          <a:bodyPr/>
          <a:lstStyle>
            <a:lvl1pPr defTabSz="914400">
              <a:defRPr>
                <a:cs typeface="Arial" charset="0"/>
              </a:defRPr>
            </a:lvl1pPr>
          </a:lstStyle>
          <a:p>
            <a:pPr>
              <a:defRPr/>
            </a:pPr>
            <a:fld id="{AF37AE1C-F166-41F4-BD9B-E4C7ABDF159A}" type="slidenum">
              <a:rPr lang="ru-RU"/>
              <a:pPr>
                <a:defRPr/>
              </a:pPr>
              <a:t>‹#›</a:t>
            </a:fld>
            <a:endParaRPr lang="ru-RU"/>
          </a:p>
        </p:txBody>
      </p:sp>
    </p:spTree>
    <p:extLst>
      <p:ext uri="{BB962C8B-B14F-4D97-AF65-F5344CB8AC3E}">
        <p14:creationId xmlns:p14="http://schemas.microsoft.com/office/powerpoint/2010/main" val="31995974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defTabSz="914400">
              <a:defRPr>
                <a:cs typeface="Arial" charset="0"/>
              </a:defRPr>
            </a:lvl1pPr>
          </a:lstStyle>
          <a:p>
            <a:pPr>
              <a:defRPr/>
            </a:pPr>
            <a:fld id="{09EFF8A9-04BA-4237-BC07-4C2A9A8865E5}" type="datetimeFigureOut">
              <a:rPr lang="ru-RU"/>
              <a:pPr>
                <a:defRPr/>
              </a:pPr>
              <a:t>22.10.2020</a:t>
            </a:fld>
            <a:endParaRPr lang="ru-RU"/>
          </a:p>
        </p:txBody>
      </p:sp>
      <p:sp>
        <p:nvSpPr>
          <p:cNvPr id="5" name="Нижний колонтитул 4"/>
          <p:cNvSpPr>
            <a:spLocks noGrp="1"/>
          </p:cNvSpPr>
          <p:nvPr>
            <p:ph type="ftr" sz="quarter" idx="11"/>
          </p:nvPr>
        </p:nvSpPr>
        <p:spPr/>
        <p:txBody>
          <a:bodyPr/>
          <a:lstStyle>
            <a:lvl1pPr defTabSz="914400">
              <a:defRPr>
                <a:cs typeface="Arial" charset="0"/>
              </a:defRPr>
            </a:lvl1pPr>
          </a:lstStyle>
          <a:p>
            <a:pPr>
              <a:defRPr/>
            </a:pPr>
            <a:endParaRPr lang="ru-RU"/>
          </a:p>
        </p:txBody>
      </p:sp>
      <p:sp>
        <p:nvSpPr>
          <p:cNvPr id="6" name="Номер слайда 5"/>
          <p:cNvSpPr>
            <a:spLocks noGrp="1"/>
          </p:cNvSpPr>
          <p:nvPr>
            <p:ph type="sldNum" sz="quarter" idx="12"/>
          </p:nvPr>
        </p:nvSpPr>
        <p:spPr/>
        <p:txBody>
          <a:bodyPr/>
          <a:lstStyle>
            <a:lvl1pPr defTabSz="914400">
              <a:defRPr>
                <a:cs typeface="Arial" charset="0"/>
              </a:defRPr>
            </a:lvl1pPr>
          </a:lstStyle>
          <a:p>
            <a:pPr>
              <a:defRPr/>
            </a:pPr>
            <a:fld id="{5D9091A8-10E6-4131-8DC5-975A4608ED74}" type="slidenum">
              <a:rPr lang="ru-RU"/>
              <a:pPr>
                <a:defRPr/>
              </a:pPr>
              <a:t>‹#›</a:t>
            </a:fld>
            <a:endParaRPr lang="ru-RU"/>
          </a:p>
        </p:txBody>
      </p:sp>
    </p:spTree>
    <p:extLst>
      <p:ext uri="{BB962C8B-B14F-4D97-AF65-F5344CB8AC3E}">
        <p14:creationId xmlns:p14="http://schemas.microsoft.com/office/powerpoint/2010/main" val="19894414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1" y="27467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7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defTabSz="914400">
              <a:defRPr>
                <a:cs typeface="Arial" charset="0"/>
              </a:defRPr>
            </a:lvl1pPr>
          </a:lstStyle>
          <a:p>
            <a:pPr>
              <a:defRPr/>
            </a:pPr>
            <a:fld id="{23FB089F-2895-4B7F-BF6A-DDB6B6DDD52B}" type="datetimeFigureOut">
              <a:rPr lang="ru-RU"/>
              <a:pPr>
                <a:defRPr/>
              </a:pPr>
              <a:t>22.10.2020</a:t>
            </a:fld>
            <a:endParaRPr lang="ru-RU"/>
          </a:p>
        </p:txBody>
      </p:sp>
      <p:sp>
        <p:nvSpPr>
          <p:cNvPr id="5" name="Нижний колонтитул 4"/>
          <p:cNvSpPr>
            <a:spLocks noGrp="1"/>
          </p:cNvSpPr>
          <p:nvPr>
            <p:ph type="ftr" sz="quarter" idx="11"/>
          </p:nvPr>
        </p:nvSpPr>
        <p:spPr/>
        <p:txBody>
          <a:bodyPr/>
          <a:lstStyle>
            <a:lvl1pPr defTabSz="914400">
              <a:defRPr>
                <a:cs typeface="Arial" charset="0"/>
              </a:defRPr>
            </a:lvl1pPr>
          </a:lstStyle>
          <a:p>
            <a:pPr>
              <a:defRPr/>
            </a:pPr>
            <a:endParaRPr lang="ru-RU"/>
          </a:p>
        </p:txBody>
      </p:sp>
      <p:sp>
        <p:nvSpPr>
          <p:cNvPr id="6" name="Номер слайда 5"/>
          <p:cNvSpPr>
            <a:spLocks noGrp="1"/>
          </p:cNvSpPr>
          <p:nvPr>
            <p:ph type="sldNum" sz="quarter" idx="12"/>
          </p:nvPr>
        </p:nvSpPr>
        <p:spPr/>
        <p:txBody>
          <a:bodyPr/>
          <a:lstStyle>
            <a:lvl1pPr defTabSz="914400">
              <a:defRPr>
                <a:cs typeface="Arial" charset="0"/>
              </a:defRPr>
            </a:lvl1pPr>
          </a:lstStyle>
          <a:p>
            <a:pPr>
              <a:defRPr/>
            </a:pPr>
            <a:fld id="{B550ACF6-42DD-47F3-B05B-45979037EB06}" type="slidenum">
              <a:rPr lang="ru-RU"/>
              <a:pPr>
                <a:defRPr/>
              </a:pPr>
              <a:t>‹#›</a:t>
            </a:fld>
            <a:endParaRPr lang="ru-RU"/>
          </a:p>
        </p:txBody>
      </p:sp>
    </p:spTree>
    <p:extLst>
      <p:ext uri="{BB962C8B-B14F-4D97-AF65-F5344CB8AC3E}">
        <p14:creationId xmlns:p14="http://schemas.microsoft.com/office/powerpoint/2010/main" val="10466155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8"/>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2"/>
            <a:ext cx="6400800" cy="1752600"/>
          </a:xfrm>
        </p:spPr>
        <p:txBody>
          <a:bodyPr/>
          <a:lstStyle>
            <a:lvl1pPr marL="0" indent="0" algn="ctr">
              <a:buNone/>
              <a:defRPr>
                <a:solidFill>
                  <a:schemeClr val="tx1">
                    <a:tint val="75000"/>
                  </a:schemeClr>
                </a:solidFill>
              </a:defRPr>
            </a:lvl1pPr>
            <a:lvl2pPr marL="455305" indent="0" algn="ctr">
              <a:buNone/>
              <a:defRPr>
                <a:solidFill>
                  <a:schemeClr val="tx1">
                    <a:tint val="75000"/>
                  </a:schemeClr>
                </a:solidFill>
              </a:defRPr>
            </a:lvl2pPr>
            <a:lvl3pPr marL="910617" indent="0" algn="ctr">
              <a:buNone/>
              <a:defRPr>
                <a:solidFill>
                  <a:schemeClr val="tx1">
                    <a:tint val="75000"/>
                  </a:schemeClr>
                </a:solidFill>
              </a:defRPr>
            </a:lvl3pPr>
            <a:lvl4pPr marL="1365928" indent="0" algn="ctr">
              <a:buNone/>
              <a:defRPr>
                <a:solidFill>
                  <a:schemeClr val="tx1">
                    <a:tint val="75000"/>
                  </a:schemeClr>
                </a:solidFill>
              </a:defRPr>
            </a:lvl4pPr>
            <a:lvl5pPr marL="1821232" indent="0" algn="ctr">
              <a:buNone/>
              <a:defRPr>
                <a:solidFill>
                  <a:schemeClr val="tx1">
                    <a:tint val="75000"/>
                  </a:schemeClr>
                </a:solidFill>
              </a:defRPr>
            </a:lvl5pPr>
            <a:lvl6pPr marL="2276543" indent="0" algn="ctr">
              <a:buNone/>
              <a:defRPr>
                <a:solidFill>
                  <a:schemeClr val="tx1">
                    <a:tint val="75000"/>
                  </a:schemeClr>
                </a:solidFill>
              </a:defRPr>
            </a:lvl6pPr>
            <a:lvl7pPr marL="2731850" indent="0" algn="ctr">
              <a:buNone/>
              <a:defRPr>
                <a:solidFill>
                  <a:schemeClr val="tx1">
                    <a:tint val="75000"/>
                  </a:schemeClr>
                </a:solidFill>
              </a:defRPr>
            </a:lvl7pPr>
            <a:lvl8pPr marL="3187148" indent="0" algn="ctr">
              <a:buNone/>
              <a:defRPr>
                <a:solidFill>
                  <a:schemeClr val="tx1">
                    <a:tint val="75000"/>
                  </a:schemeClr>
                </a:solidFill>
              </a:defRPr>
            </a:lvl8pPr>
            <a:lvl9pPr marL="3642461"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defTabSz="914400">
              <a:defRPr>
                <a:cs typeface="Arial" charset="0"/>
              </a:defRPr>
            </a:lvl1pPr>
          </a:lstStyle>
          <a:p>
            <a:pPr>
              <a:defRPr/>
            </a:pPr>
            <a:fld id="{1734C400-90EB-47C7-9CC1-088266A28A37}" type="datetimeFigureOut">
              <a:rPr lang="ru-RU"/>
              <a:pPr>
                <a:defRPr/>
              </a:pPr>
              <a:t>22.10.2020</a:t>
            </a:fld>
            <a:endParaRPr lang="ru-RU"/>
          </a:p>
        </p:txBody>
      </p:sp>
      <p:sp>
        <p:nvSpPr>
          <p:cNvPr id="5" name="Нижний колонтитул 4"/>
          <p:cNvSpPr>
            <a:spLocks noGrp="1"/>
          </p:cNvSpPr>
          <p:nvPr>
            <p:ph type="ftr" sz="quarter" idx="11"/>
          </p:nvPr>
        </p:nvSpPr>
        <p:spPr/>
        <p:txBody>
          <a:bodyPr/>
          <a:lstStyle>
            <a:lvl1pPr defTabSz="914400">
              <a:defRPr>
                <a:cs typeface="Arial" charset="0"/>
              </a:defRPr>
            </a:lvl1pPr>
          </a:lstStyle>
          <a:p>
            <a:pPr>
              <a:defRPr/>
            </a:pPr>
            <a:endParaRPr lang="ru-RU"/>
          </a:p>
        </p:txBody>
      </p:sp>
      <p:sp>
        <p:nvSpPr>
          <p:cNvPr id="6" name="Номер слайда 5"/>
          <p:cNvSpPr>
            <a:spLocks noGrp="1"/>
          </p:cNvSpPr>
          <p:nvPr>
            <p:ph type="sldNum" sz="quarter" idx="12"/>
          </p:nvPr>
        </p:nvSpPr>
        <p:spPr/>
        <p:txBody>
          <a:bodyPr/>
          <a:lstStyle>
            <a:lvl1pPr defTabSz="914400">
              <a:defRPr>
                <a:cs typeface="Arial" charset="0"/>
              </a:defRPr>
            </a:lvl1pPr>
          </a:lstStyle>
          <a:p>
            <a:pPr>
              <a:defRPr/>
            </a:pPr>
            <a:fld id="{B2FEBAA0-8890-4F91-9998-AD491A48FA5C}" type="slidenum">
              <a:rPr lang="ru-RU"/>
              <a:pPr>
                <a:defRPr/>
              </a:pPr>
              <a:t>‹#›</a:t>
            </a:fld>
            <a:endParaRPr lang="ru-RU"/>
          </a:p>
        </p:txBody>
      </p:sp>
    </p:spTree>
    <p:extLst>
      <p:ext uri="{BB962C8B-B14F-4D97-AF65-F5344CB8AC3E}">
        <p14:creationId xmlns:p14="http://schemas.microsoft.com/office/powerpoint/2010/main" val="16755351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defTabSz="914400">
              <a:defRPr>
                <a:cs typeface="Arial" charset="0"/>
              </a:defRPr>
            </a:lvl1pPr>
          </a:lstStyle>
          <a:p>
            <a:pPr>
              <a:defRPr/>
            </a:pPr>
            <a:fld id="{E116EE11-45D9-49F8-A086-43A6C8B44559}" type="datetimeFigureOut">
              <a:rPr lang="ru-RU"/>
              <a:pPr>
                <a:defRPr/>
              </a:pPr>
              <a:t>22.10.2020</a:t>
            </a:fld>
            <a:endParaRPr lang="ru-RU"/>
          </a:p>
        </p:txBody>
      </p:sp>
      <p:sp>
        <p:nvSpPr>
          <p:cNvPr id="5" name="Нижний колонтитул 4"/>
          <p:cNvSpPr>
            <a:spLocks noGrp="1"/>
          </p:cNvSpPr>
          <p:nvPr>
            <p:ph type="ftr" sz="quarter" idx="11"/>
          </p:nvPr>
        </p:nvSpPr>
        <p:spPr/>
        <p:txBody>
          <a:bodyPr/>
          <a:lstStyle>
            <a:lvl1pPr defTabSz="914400">
              <a:defRPr>
                <a:cs typeface="Arial" charset="0"/>
              </a:defRPr>
            </a:lvl1pPr>
          </a:lstStyle>
          <a:p>
            <a:pPr>
              <a:defRPr/>
            </a:pPr>
            <a:endParaRPr lang="ru-RU"/>
          </a:p>
        </p:txBody>
      </p:sp>
      <p:sp>
        <p:nvSpPr>
          <p:cNvPr id="6" name="Номер слайда 5"/>
          <p:cNvSpPr>
            <a:spLocks noGrp="1"/>
          </p:cNvSpPr>
          <p:nvPr>
            <p:ph type="sldNum" sz="quarter" idx="12"/>
          </p:nvPr>
        </p:nvSpPr>
        <p:spPr/>
        <p:txBody>
          <a:bodyPr/>
          <a:lstStyle>
            <a:lvl1pPr defTabSz="914400">
              <a:defRPr>
                <a:cs typeface="Arial" charset="0"/>
              </a:defRPr>
            </a:lvl1pPr>
          </a:lstStyle>
          <a:p>
            <a:pPr>
              <a:defRPr/>
            </a:pPr>
            <a:fld id="{4DFC1C48-7548-46A6-B431-81BAC06464A0}" type="slidenum">
              <a:rPr lang="ru-RU"/>
              <a:pPr>
                <a:defRPr/>
              </a:pPr>
              <a:t>‹#›</a:t>
            </a:fld>
            <a:endParaRPr lang="ru-RU"/>
          </a:p>
        </p:txBody>
      </p:sp>
    </p:spTree>
    <p:extLst>
      <p:ext uri="{BB962C8B-B14F-4D97-AF65-F5344CB8AC3E}">
        <p14:creationId xmlns:p14="http://schemas.microsoft.com/office/powerpoint/2010/main" val="3863372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22.10.2020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defTabSz="914400">
              <a:defRPr>
                <a:cs typeface="Arial" charset="0"/>
              </a:defRPr>
            </a:lvl1pPr>
          </a:lstStyle>
          <a:p>
            <a:pPr>
              <a:defRPr/>
            </a:pPr>
            <a:fld id="{E0418BBC-F54A-42A1-98E8-F97F39E8DCBE}" type="datetimeFigureOut">
              <a:rPr lang="ru-RU"/>
              <a:pPr>
                <a:defRPr/>
              </a:pPr>
              <a:t>22.10.2020</a:t>
            </a:fld>
            <a:endParaRPr lang="ru-RU"/>
          </a:p>
        </p:txBody>
      </p:sp>
      <p:sp>
        <p:nvSpPr>
          <p:cNvPr id="4" name="Нижний колонтитул 4"/>
          <p:cNvSpPr>
            <a:spLocks noGrp="1"/>
          </p:cNvSpPr>
          <p:nvPr>
            <p:ph type="ftr" sz="quarter" idx="11"/>
          </p:nvPr>
        </p:nvSpPr>
        <p:spPr/>
        <p:txBody>
          <a:bodyPr/>
          <a:lstStyle>
            <a:lvl1pPr defTabSz="914400">
              <a:defRPr>
                <a:cs typeface="Arial" charset="0"/>
              </a:defRPr>
            </a:lvl1pPr>
          </a:lstStyle>
          <a:p>
            <a:pPr>
              <a:defRPr/>
            </a:pPr>
            <a:endParaRPr lang="ru-RU"/>
          </a:p>
        </p:txBody>
      </p:sp>
      <p:sp>
        <p:nvSpPr>
          <p:cNvPr id="5" name="Номер слайда 5"/>
          <p:cNvSpPr>
            <a:spLocks noGrp="1"/>
          </p:cNvSpPr>
          <p:nvPr>
            <p:ph type="sldNum" sz="quarter" idx="12"/>
          </p:nvPr>
        </p:nvSpPr>
        <p:spPr/>
        <p:txBody>
          <a:bodyPr/>
          <a:lstStyle>
            <a:lvl1pPr defTabSz="914400">
              <a:defRPr>
                <a:cs typeface="Arial" charset="0"/>
              </a:defRPr>
            </a:lvl1pPr>
          </a:lstStyle>
          <a:p>
            <a:pPr>
              <a:defRPr/>
            </a:pPr>
            <a:fld id="{2B222A84-3452-4EBD-9B8E-6F2711CC6663}" type="slidenum">
              <a:rPr lang="ru-RU"/>
              <a:pPr>
                <a:defRPr/>
              </a:pPr>
              <a:t>‹#›</a:t>
            </a:fld>
            <a:endParaRPr lang="ru-RU"/>
          </a:p>
        </p:txBody>
      </p:sp>
    </p:spTree>
    <p:extLst>
      <p:ext uri="{BB962C8B-B14F-4D97-AF65-F5344CB8AC3E}">
        <p14:creationId xmlns:p14="http://schemas.microsoft.com/office/powerpoint/2010/main" val="395027894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1_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defTabSz="914400">
              <a:defRPr>
                <a:cs typeface="Arial" charset="0"/>
              </a:defRPr>
            </a:lvl1pPr>
          </a:lstStyle>
          <a:p>
            <a:pPr>
              <a:defRPr/>
            </a:pPr>
            <a:fld id="{A5CF4942-5587-43DB-90CD-5468F44F7A93}" type="datetimeFigureOut">
              <a:rPr lang="ru-RU"/>
              <a:pPr>
                <a:defRPr/>
              </a:pPr>
              <a:t>22.10.2020</a:t>
            </a:fld>
            <a:endParaRPr lang="ru-RU"/>
          </a:p>
        </p:txBody>
      </p:sp>
      <p:sp>
        <p:nvSpPr>
          <p:cNvPr id="4" name="Нижний колонтитул 4"/>
          <p:cNvSpPr>
            <a:spLocks noGrp="1"/>
          </p:cNvSpPr>
          <p:nvPr>
            <p:ph type="ftr" sz="quarter" idx="11"/>
          </p:nvPr>
        </p:nvSpPr>
        <p:spPr/>
        <p:txBody>
          <a:bodyPr/>
          <a:lstStyle>
            <a:lvl1pPr defTabSz="914400">
              <a:defRPr>
                <a:cs typeface="Arial" charset="0"/>
              </a:defRPr>
            </a:lvl1pPr>
          </a:lstStyle>
          <a:p>
            <a:pPr>
              <a:defRPr/>
            </a:pPr>
            <a:endParaRPr lang="ru-RU"/>
          </a:p>
        </p:txBody>
      </p:sp>
      <p:sp>
        <p:nvSpPr>
          <p:cNvPr id="5" name="Номер слайда 5"/>
          <p:cNvSpPr>
            <a:spLocks noGrp="1"/>
          </p:cNvSpPr>
          <p:nvPr>
            <p:ph type="sldNum" sz="quarter" idx="12"/>
          </p:nvPr>
        </p:nvSpPr>
        <p:spPr/>
        <p:txBody>
          <a:bodyPr/>
          <a:lstStyle>
            <a:lvl1pPr defTabSz="914400">
              <a:defRPr>
                <a:cs typeface="Arial" charset="0"/>
              </a:defRPr>
            </a:lvl1pPr>
          </a:lstStyle>
          <a:p>
            <a:pPr>
              <a:defRPr/>
            </a:pPr>
            <a:fld id="{7EE3489F-7699-4749-A807-B1217ED4C435}" type="slidenum">
              <a:rPr lang="ru-RU"/>
              <a:pPr>
                <a:defRPr/>
              </a:pPr>
              <a:t>‹#›</a:t>
            </a:fld>
            <a:endParaRPr lang="ru-RU"/>
          </a:p>
        </p:txBody>
      </p:sp>
    </p:spTree>
    <p:extLst>
      <p:ext uri="{BB962C8B-B14F-4D97-AF65-F5344CB8AC3E}">
        <p14:creationId xmlns:p14="http://schemas.microsoft.com/office/powerpoint/2010/main" val="368577858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4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8"/>
            <a:ext cx="7772400" cy="1500187"/>
          </a:xfrm>
        </p:spPr>
        <p:txBody>
          <a:bodyPr anchor="b"/>
          <a:lstStyle>
            <a:lvl1pPr marL="0" indent="0">
              <a:buNone/>
              <a:defRPr sz="2000">
                <a:solidFill>
                  <a:schemeClr val="tx1">
                    <a:tint val="75000"/>
                  </a:schemeClr>
                </a:solidFill>
              </a:defRPr>
            </a:lvl1pPr>
            <a:lvl2pPr marL="455305" indent="0">
              <a:buNone/>
              <a:defRPr sz="1800">
                <a:solidFill>
                  <a:schemeClr val="tx1">
                    <a:tint val="75000"/>
                  </a:schemeClr>
                </a:solidFill>
              </a:defRPr>
            </a:lvl2pPr>
            <a:lvl3pPr marL="910617" indent="0">
              <a:buNone/>
              <a:defRPr sz="1600">
                <a:solidFill>
                  <a:schemeClr val="tx1">
                    <a:tint val="75000"/>
                  </a:schemeClr>
                </a:solidFill>
              </a:defRPr>
            </a:lvl3pPr>
            <a:lvl4pPr marL="1365928" indent="0">
              <a:buNone/>
              <a:defRPr sz="1400">
                <a:solidFill>
                  <a:schemeClr val="tx1">
                    <a:tint val="75000"/>
                  </a:schemeClr>
                </a:solidFill>
              </a:defRPr>
            </a:lvl4pPr>
            <a:lvl5pPr marL="1821232" indent="0">
              <a:buNone/>
              <a:defRPr sz="1400">
                <a:solidFill>
                  <a:schemeClr val="tx1">
                    <a:tint val="75000"/>
                  </a:schemeClr>
                </a:solidFill>
              </a:defRPr>
            </a:lvl5pPr>
            <a:lvl6pPr marL="2276543" indent="0">
              <a:buNone/>
              <a:defRPr sz="1400">
                <a:solidFill>
                  <a:schemeClr val="tx1">
                    <a:tint val="75000"/>
                  </a:schemeClr>
                </a:solidFill>
              </a:defRPr>
            </a:lvl6pPr>
            <a:lvl7pPr marL="2731850" indent="0">
              <a:buNone/>
              <a:defRPr sz="1400">
                <a:solidFill>
                  <a:schemeClr val="tx1">
                    <a:tint val="75000"/>
                  </a:schemeClr>
                </a:solidFill>
              </a:defRPr>
            </a:lvl7pPr>
            <a:lvl8pPr marL="3187148" indent="0">
              <a:buNone/>
              <a:defRPr sz="1400">
                <a:solidFill>
                  <a:schemeClr val="tx1">
                    <a:tint val="75000"/>
                  </a:schemeClr>
                </a:solidFill>
              </a:defRPr>
            </a:lvl8pPr>
            <a:lvl9pPr marL="3642461"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defTabSz="914400">
              <a:defRPr>
                <a:cs typeface="Arial" charset="0"/>
              </a:defRPr>
            </a:lvl1pPr>
          </a:lstStyle>
          <a:p>
            <a:pPr>
              <a:defRPr/>
            </a:pPr>
            <a:fld id="{C4642F25-7BB0-406F-A4D6-C0F277DF8BC1}" type="datetimeFigureOut">
              <a:rPr lang="ru-RU"/>
              <a:pPr>
                <a:defRPr/>
              </a:pPr>
              <a:t>22.10.2020</a:t>
            </a:fld>
            <a:endParaRPr lang="ru-RU"/>
          </a:p>
        </p:txBody>
      </p:sp>
      <p:sp>
        <p:nvSpPr>
          <p:cNvPr id="5" name="Нижний колонтитул 4"/>
          <p:cNvSpPr>
            <a:spLocks noGrp="1"/>
          </p:cNvSpPr>
          <p:nvPr>
            <p:ph type="ftr" sz="quarter" idx="11"/>
          </p:nvPr>
        </p:nvSpPr>
        <p:spPr/>
        <p:txBody>
          <a:bodyPr/>
          <a:lstStyle>
            <a:lvl1pPr defTabSz="914400">
              <a:defRPr>
                <a:cs typeface="Arial" charset="0"/>
              </a:defRPr>
            </a:lvl1pPr>
          </a:lstStyle>
          <a:p>
            <a:pPr>
              <a:defRPr/>
            </a:pPr>
            <a:endParaRPr lang="ru-RU"/>
          </a:p>
        </p:txBody>
      </p:sp>
      <p:sp>
        <p:nvSpPr>
          <p:cNvPr id="6" name="Номер слайда 5"/>
          <p:cNvSpPr>
            <a:spLocks noGrp="1"/>
          </p:cNvSpPr>
          <p:nvPr>
            <p:ph type="sldNum" sz="quarter" idx="12"/>
          </p:nvPr>
        </p:nvSpPr>
        <p:spPr/>
        <p:txBody>
          <a:bodyPr/>
          <a:lstStyle>
            <a:lvl1pPr defTabSz="914400">
              <a:defRPr>
                <a:cs typeface="Arial" charset="0"/>
              </a:defRPr>
            </a:lvl1pPr>
          </a:lstStyle>
          <a:p>
            <a:pPr>
              <a:defRPr/>
            </a:pPr>
            <a:fld id="{9D2AC0A1-F519-4BF9-B53F-C9EFFEA38670}" type="slidenum">
              <a:rPr lang="ru-RU"/>
              <a:pPr>
                <a:defRPr/>
              </a:pPr>
              <a:t>‹#›</a:t>
            </a:fld>
            <a:endParaRPr lang="ru-RU"/>
          </a:p>
        </p:txBody>
      </p:sp>
    </p:spTree>
    <p:extLst>
      <p:ext uri="{BB962C8B-B14F-4D97-AF65-F5344CB8AC3E}">
        <p14:creationId xmlns:p14="http://schemas.microsoft.com/office/powerpoint/2010/main" val="144064625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defTabSz="914400">
              <a:defRPr>
                <a:cs typeface="Arial" charset="0"/>
              </a:defRPr>
            </a:lvl1pPr>
          </a:lstStyle>
          <a:p>
            <a:pPr>
              <a:defRPr/>
            </a:pPr>
            <a:fld id="{241DCFDF-751C-40BA-88F2-12F6D41CEE17}" type="datetimeFigureOut">
              <a:rPr lang="ru-RU"/>
              <a:pPr>
                <a:defRPr/>
              </a:pPr>
              <a:t>22.10.2020</a:t>
            </a:fld>
            <a:endParaRPr lang="ru-RU"/>
          </a:p>
        </p:txBody>
      </p:sp>
      <p:sp>
        <p:nvSpPr>
          <p:cNvPr id="6" name="Нижний колонтитул 4"/>
          <p:cNvSpPr>
            <a:spLocks noGrp="1"/>
          </p:cNvSpPr>
          <p:nvPr>
            <p:ph type="ftr" sz="quarter" idx="11"/>
          </p:nvPr>
        </p:nvSpPr>
        <p:spPr/>
        <p:txBody>
          <a:bodyPr/>
          <a:lstStyle>
            <a:lvl1pPr defTabSz="914400">
              <a:defRPr>
                <a:cs typeface="Arial" charset="0"/>
              </a:defRPr>
            </a:lvl1pPr>
          </a:lstStyle>
          <a:p>
            <a:pPr>
              <a:defRPr/>
            </a:pPr>
            <a:endParaRPr lang="ru-RU"/>
          </a:p>
        </p:txBody>
      </p:sp>
      <p:sp>
        <p:nvSpPr>
          <p:cNvPr id="7" name="Номер слайда 5"/>
          <p:cNvSpPr>
            <a:spLocks noGrp="1"/>
          </p:cNvSpPr>
          <p:nvPr>
            <p:ph type="sldNum" sz="quarter" idx="12"/>
          </p:nvPr>
        </p:nvSpPr>
        <p:spPr/>
        <p:txBody>
          <a:bodyPr/>
          <a:lstStyle>
            <a:lvl1pPr defTabSz="914400">
              <a:defRPr>
                <a:cs typeface="Arial" charset="0"/>
              </a:defRPr>
            </a:lvl1pPr>
          </a:lstStyle>
          <a:p>
            <a:pPr>
              <a:defRPr/>
            </a:pPr>
            <a:fld id="{AD27B896-50F9-4FA8-95DD-6F92998854E8}" type="slidenum">
              <a:rPr lang="ru-RU"/>
              <a:pPr>
                <a:defRPr/>
              </a:pPr>
              <a:t>‹#›</a:t>
            </a:fld>
            <a:endParaRPr lang="ru-RU"/>
          </a:p>
        </p:txBody>
      </p:sp>
    </p:spTree>
    <p:extLst>
      <p:ext uri="{BB962C8B-B14F-4D97-AF65-F5344CB8AC3E}">
        <p14:creationId xmlns:p14="http://schemas.microsoft.com/office/powerpoint/2010/main" val="385576835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4"/>
            <a:ext cx="4040188" cy="639762"/>
          </a:xfrm>
        </p:spPr>
        <p:txBody>
          <a:bodyPr anchor="b"/>
          <a:lstStyle>
            <a:lvl1pPr marL="0" indent="0">
              <a:buNone/>
              <a:defRPr sz="2400" b="1"/>
            </a:lvl1pPr>
            <a:lvl2pPr marL="455305" indent="0">
              <a:buNone/>
              <a:defRPr sz="2000" b="1"/>
            </a:lvl2pPr>
            <a:lvl3pPr marL="910617" indent="0">
              <a:buNone/>
              <a:defRPr sz="1800" b="1"/>
            </a:lvl3pPr>
            <a:lvl4pPr marL="1365928" indent="0">
              <a:buNone/>
              <a:defRPr sz="1600" b="1"/>
            </a:lvl4pPr>
            <a:lvl5pPr marL="1821232" indent="0">
              <a:buNone/>
              <a:defRPr sz="1600" b="1"/>
            </a:lvl5pPr>
            <a:lvl6pPr marL="2276543" indent="0">
              <a:buNone/>
              <a:defRPr sz="1600" b="1"/>
            </a:lvl6pPr>
            <a:lvl7pPr marL="2731850" indent="0">
              <a:buNone/>
              <a:defRPr sz="1600" b="1"/>
            </a:lvl7pPr>
            <a:lvl8pPr marL="3187148" indent="0">
              <a:buNone/>
              <a:defRPr sz="1600" b="1"/>
            </a:lvl8pPr>
            <a:lvl9pPr marL="3642461"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4"/>
            <a:ext cx="4041775" cy="639762"/>
          </a:xfrm>
        </p:spPr>
        <p:txBody>
          <a:bodyPr anchor="b"/>
          <a:lstStyle>
            <a:lvl1pPr marL="0" indent="0">
              <a:buNone/>
              <a:defRPr sz="2400" b="1"/>
            </a:lvl1pPr>
            <a:lvl2pPr marL="455305" indent="0">
              <a:buNone/>
              <a:defRPr sz="2000" b="1"/>
            </a:lvl2pPr>
            <a:lvl3pPr marL="910617" indent="0">
              <a:buNone/>
              <a:defRPr sz="1800" b="1"/>
            </a:lvl3pPr>
            <a:lvl4pPr marL="1365928" indent="0">
              <a:buNone/>
              <a:defRPr sz="1600" b="1"/>
            </a:lvl4pPr>
            <a:lvl5pPr marL="1821232" indent="0">
              <a:buNone/>
              <a:defRPr sz="1600" b="1"/>
            </a:lvl5pPr>
            <a:lvl6pPr marL="2276543" indent="0">
              <a:buNone/>
              <a:defRPr sz="1600" b="1"/>
            </a:lvl6pPr>
            <a:lvl7pPr marL="2731850" indent="0">
              <a:buNone/>
              <a:defRPr sz="1600" b="1"/>
            </a:lvl7pPr>
            <a:lvl8pPr marL="3187148" indent="0">
              <a:buNone/>
              <a:defRPr sz="1600" b="1"/>
            </a:lvl8pPr>
            <a:lvl9pPr marL="3642461"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defTabSz="914400">
              <a:defRPr>
                <a:cs typeface="Arial" charset="0"/>
              </a:defRPr>
            </a:lvl1pPr>
          </a:lstStyle>
          <a:p>
            <a:pPr>
              <a:defRPr/>
            </a:pPr>
            <a:fld id="{F6004582-E325-431F-9ECE-C87A8426ED0C}" type="datetimeFigureOut">
              <a:rPr lang="ru-RU"/>
              <a:pPr>
                <a:defRPr/>
              </a:pPr>
              <a:t>22.10.2020</a:t>
            </a:fld>
            <a:endParaRPr lang="ru-RU"/>
          </a:p>
        </p:txBody>
      </p:sp>
      <p:sp>
        <p:nvSpPr>
          <p:cNvPr id="8" name="Нижний колонтитул 4"/>
          <p:cNvSpPr>
            <a:spLocks noGrp="1"/>
          </p:cNvSpPr>
          <p:nvPr>
            <p:ph type="ftr" sz="quarter" idx="11"/>
          </p:nvPr>
        </p:nvSpPr>
        <p:spPr/>
        <p:txBody>
          <a:bodyPr/>
          <a:lstStyle>
            <a:lvl1pPr defTabSz="914400">
              <a:defRPr>
                <a:cs typeface="Arial" charset="0"/>
              </a:defRPr>
            </a:lvl1pPr>
          </a:lstStyle>
          <a:p>
            <a:pPr>
              <a:defRPr/>
            </a:pPr>
            <a:endParaRPr lang="ru-RU"/>
          </a:p>
        </p:txBody>
      </p:sp>
      <p:sp>
        <p:nvSpPr>
          <p:cNvPr id="9" name="Номер слайда 5"/>
          <p:cNvSpPr>
            <a:spLocks noGrp="1"/>
          </p:cNvSpPr>
          <p:nvPr>
            <p:ph type="sldNum" sz="quarter" idx="12"/>
          </p:nvPr>
        </p:nvSpPr>
        <p:spPr/>
        <p:txBody>
          <a:bodyPr/>
          <a:lstStyle>
            <a:lvl1pPr defTabSz="914400">
              <a:defRPr>
                <a:cs typeface="Arial" charset="0"/>
              </a:defRPr>
            </a:lvl1pPr>
          </a:lstStyle>
          <a:p>
            <a:pPr>
              <a:defRPr/>
            </a:pPr>
            <a:fld id="{2725321C-CE34-4ADB-9F6B-306F1A796FE6}" type="slidenum">
              <a:rPr lang="ru-RU"/>
              <a:pPr>
                <a:defRPr/>
              </a:pPr>
              <a:t>‹#›</a:t>
            </a:fld>
            <a:endParaRPr lang="ru-RU"/>
          </a:p>
        </p:txBody>
      </p:sp>
    </p:spTree>
    <p:extLst>
      <p:ext uri="{BB962C8B-B14F-4D97-AF65-F5344CB8AC3E}">
        <p14:creationId xmlns:p14="http://schemas.microsoft.com/office/powerpoint/2010/main" val="241940911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defTabSz="914400">
              <a:defRPr>
                <a:cs typeface="Arial" charset="0"/>
              </a:defRPr>
            </a:lvl1pPr>
          </a:lstStyle>
          <a:p>
            <a:pPr>
              <a:defRPr/>
            </a:pPr>
            <a:fld id="{75075DF1-9F01-426B-BD16-52AA4BB35982}" type="datetimeFigureOut">
              <a:rPr lang="ru-RU"/>
              <a:pPr>
                <a:defRPr/>
              </a:pPr>
              <a:t>22.10.2020</a:t>
            </a:fld>
            <a:endParaRPr lang="ru-RU"/>
          </a:p>
        </p:txBody>
      </p:sp>
      <p:sp>
        <p:nvSpPr>
          <p:cNvPr id="4" name="Нижний колонтитул 4"/>
          <p:cNvSpPr>
            <a:spLocks noGrp="1"/>
          </p:cNvSpPr>
          <p:nvPr>
            <p:ph type="ftr" sz="quarter" idx="11"/>
          </p:nvPr>
        </p:nvSpPr>
        <p:spPr/>
        <p:txBody>
          <a:bodyPr/>
          <a:lstStyle>
            <a:lvl1pPr defTabSz="914400">
              <a:defRPr>
                <a:cs typeface="Arial" charset="0"/>
              </a:defRPr>
            </a:lvl1pPr>
          </a:lstStyle>
          <a:p>
            <a:pPr>
              <a:defRPr/>
            </a:pPr>
            <a:endParaRPr lang="ru-RU"/>
          </a:p>
        </p:txBody>
      </p:sp>
      <p:sp>
        <p:nvSpPr>
          <p:cNvPr id="5" name="Номер слайда 5"/>
          <p:cNvSpPr>
            <a:spLocks noGrp="1"/>
          </p:cNvSpPr>
          <p:nvPr>
            <p:ph type="sldNum" sz="quarter" idx="12"/>
          </p:nvPr>
        </p:nvSpPr>
        <p:spPr/>
        <p:txBody>
          <a:bodyPr/>
          <a:lstStyle>
            <a:lvl1pPr defTabSz="914400">
              <a:defRPr>
                <a:cs typeface="Arial" charset="0"/>
              </a:defRPr>
            </a:lvl1pPr>
          </a:lstStyle>
          <a:p>
            <a:pPr>
              <a:defRPr/>
            </a:pPr>
            <a:fld id="{A32D7A37-DB55-477A-97C9-BE0DF8EE7993}" type="slidenum">
              <a:rPr lang="ru-RU"/>
              <a:pPr>
                <a:defRPr/>
              </a:pPr>
              <a:t>‹#›</a:t>
            </a:fld>
            <a:endParaRPr lang="ru-RU"/>
          </a:p>
        </p:txBody>
      </p:sp>
    </p:spTree>
    <p:extLst>
      <p:ext uri="{BB962C8B-B14F-4D97-AF65-F5344CB8AC3E}">
        <p14:creationId xmlns:p14="http://schemas.microsoft.com/office/powerpoint/2010/main" val="495676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defTabSz="914400">
              <a:defRPr>
                <a:cs typeface="Arial" charset="0"/>
              </a:defRPr>
            </a:lvl1pPr>
          </a:lstStyle>
          <a:p>
            <a:pPr>
              <a:defRPr/>
            </a:pPr>
            <a:fld id="{A3346A68-7D89-4EC6-A5DC-3146351F0E7D}" type="datetimeFigureOut">
              <a:rPr lang="ru-RU"/>
              <a:pPr>
                <a:defRPr/>
              </a:pPr>
              <a:t>22.10.2020</a:t>
            </a:fld>
            <a:endParaRPr lang="ru-RU"/>
          </a:p>
        </p:txBody>
      </p:sp>
      <p:sp>
        <p:nvSpPr>
          <p:cNvPr id="3" name="Нижний колонтитул 4"/>
          <p:cNvSpPr>
            <a:spLocks noGrp="1"/>
          </p:cNvSpPr>
          <p:nvPr>
            <p:ph type="ftr" sz="quarter" idx="11"/>
          </p:nvPr>
        </p:nvSpPr>
        <p:spPr/>
        <p:txBody>
          <a:bodyPr/>
          <a:lstStyle>
            <a:lvl1pPr defTabSz="914400">
              <a:defRPr>
                <a:cs typeface="Arial" charset="0"/>
              </a:defRPr>
            </a:lvl1pPr>
          </a:lstStyle>
          <a:p>
            <a:pPr>
              <a:defRPr/>
            </a:pPr>
            <a:endParaRPr lang="ru-RU"/>
          </a:p>
        </p:txBody>
      </p:sp>
      <p:sp>
        <p:nvSpPr>
          <p:cNvPr id="4" name="Номер слайда 5"/>
          <p:cNvSpPr>
            <a:spLocks noGrp="1"/>
          </p:cNvSpPr>
          <p:nvPr>
            <p:ph type="sldNum" sz="quarter" idx="12"/>
          </p:nvPr>
        </p:nvSpPr>
        <p:spPr/>
        <p:txBody>
          <a:bodyPr/>
          <a:lstStyle>
            <a:lvl1pPr defTabSz="914400">
              <a:defRPr>
                <a:cs typeface="Arial" charset="0"/>
              </a:defRPr>
            </a:lvl1pPr>
          </a:lstStyle>
          <a:p>
            <a:pPr>
              <a:defRPr/>
            </a:pPr>
            <a:fld id="{84A7F4EF-EDAC-4F1A-90FE-CC591A062586}" type="slidenum">
              <a:rPr lang="ru-RU"/>
              <a:pPr>
                <a:defRPr/>
              </a:pPr>
              <a:t>‹#›</a:t>
            </a:fld>
            <a:endParaRPr lang="ru-RU"/>
          </a:p>
        </p:txBody>
      </p:sp>
    </p:spTree>
    <p:extLst>
      <p:ext uri="{BB962C8B-B14F-4D97-AF65-F5344CB8AC3E}">
        <p14:creationId xmlns:p14="http://schemas.microsoft.com/office/powerpoint/2010/main" val="343769491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2"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4" y="27309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2" y="1435104"/>
            <a:ext cx="3008313" cy="4691063"/>
          </a:xfrm>
        </p:spPr>
        <p:txBody>
          <a:bodyPr/>
          <a:lstStyle>
            <a:lvl1pPr marL="0" indent="0">
              <a:buNone/>
              <a:defRPr sz="1400"/>
            </a:lvl1pPr>
            <a:lvl2pPr marL="455305" indent="0">
              <a:buNone/>
              <a:defRPr sz="1200"/>
            </a:lvl2pPr>
            <a:lvl3pPr marL="910617" indent="0">
              <a:buNone/>
              <a:defRPr sz="1000"/>
            </a:lvl3pPr>
            <a:lvl4pPr marL="1365928" indent="0">
              <a:buNone/>
              <a:defRPr sz="900"/>
            </a:lvl4pPr>
            <a:lvl5pPr marL="1821232" indent="0">
              <a:buNone/>
              <a:defRPr sz="900"/>
            </a:lvl5pPr>
            <a:lvl6pPr marL="2276543" indent="0">
              <a:buNone/>
              <a:defRPr sz="900"/>
            </a:lvl6pPr>
            <a:lvl7pPr marL="2731850" indent="0">
              <a:buNone/>
              <a:defRPr sz="900"/>
            </a:lvl7pPr>
            <a:lvl8pPr marL="3187148" indent="0">
              <a:buNone/>
              <a:defRPr sz="900"/>
            </a:lvl8pPr>
            <a:lvl9pPr marL="3642461"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defTabSz="914400">
              <a:defRPr>
                <a:cs typeface="Arial" charset="0"/>
              </a:defRPr>
            </a:lvl1pPr>
          </a:lstStyle>
          <a:p>
            <a:pPr>
              <a:defRPr/>
            </a:pPr>
            <a:fld id="{C2503CF3-A179-479C-B599-91D6A1E09987}" type="datetimeFigureOut">
              <a:rPr lang="ru-RU"/>
              <a:pPr>
                <a:defRPr/>
              </a:pPr>
              <a:t>22.10.2020</a:t>
            </a:fld>
            <a:endParaRPr lang="ru-RU"/>
          </a:p>
        </p:txBody>
      </p:sp>
      <p:sp>
        <p:nvSpPr>
          <p:cNvPr id="6" name="Нижний колонтитул 4"/>
          <p:cNvSpPr>
            <a:spLocks noGrp="1"/>
          </p:cNvSpPr>
          <p:nvPr>
            <p:ph type="ftr" sz="quarter" idx="11"/>
          </p:nvPr>
        </p:nvSpPr>
        <p:spPr/>
        <p:txBody>
          <a:bodyPr/>
          <a:lstStyle>
            <a:lvl1pPr defTabSz="914400">
              <a:defRPr>
                <a:cs typeface="Arial" charset="0"/>
              </a:defRPr>
            </a:lvl1pPr>
          </a:lstStyle>
          <a:p>
            <a:pPr>
              <a:defRPr/>
            </a:pPr>
            <a:endParaRPr lang="ru-RU"/>
          </a:p>
        </p:txBody>
      </p:sp>
      <p:sp>
        <p:nvSpPr>
          <p:cNvPr id="7" name="Номер слайда 5"/>
          <p:cNvSpPr>
            <a:spLocks noGrp="1"/>
          </p:cNvSpPr>
          <p:nvPr>
            <p:ph type="sldNum" sz="quarter" idx="12"/>
          </p:nvPr>
        </p:nvSpPr>
        <p:spPr/>
        <p:txBody>
          <a:bodyPr/>
          <a:lstStyle>
            <a:lvl1pPr defTabSz="914400">
              <a:defRPr>
                <a:cs typeface="Arial" charset="0"/>
              </a:defRPr>
            </a:lvl1pPr>
          </a:lstStyle>
          <a:p>
            <a:pPr>
              <a:defRPr/>
            </a:pPr>
            <a:fld id="{C3B05806-026F-41F4-BDC0-F071968E92D3}" type="slidenum">
              <a:rPr lang="ru-RU"/>
              <a:pPr>
                <a:defRPr/>
              </a:pPr>
              <a:t>‹#›</a:t>
            </a:fld>
            <a:endParaRPr lang="ru-RU"/>
          </a:p>
        </p:txBody>
      </p:sp>
    </p:spTree>
    <p:extLst>
      <p:ext uri="{BB962C8B-B14F-4D97-AF65-F5344CB8AC3E}">
        <p14:creationId xmlns:p14="http://schemas.microsoft.com/office/powerpoint/2010/main" val="137081599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5305" indent="0">
              <a:buNone/>
              <a:defRPr sz="2800"/>
            </a:lvl2pPr>
            <a:lvl3pPr marL="910617" indent="0">
              <a:buNone/>
              <a:defRPr sz="2400"/>
            </a:lvl3pPr>
            <a:lvl4pPr marL="1365928" indent="0">
              <a:buNone/>
              <a:defRPr sz="2000"/>
            </a:lvl4pPr>
            <a:lvl5pPr marL="1821232" indent="0">
              <a:buNone/>
              <a:defRPr sz="2000"/>
            </a:lvl5pPr>
            <a:lvl6pPr marL="2276543" indent="0">
              <a:buNone/>
              <a:defRPr sz="2000"/>
            </a:lvl6pPr>
            <a:lvl7pPr marL="2731850" indent="0">
              <a:buNone/>
              <a:defRPr sz="2000"/>
            </a:lvl7pPr>
            <a:lvl8pPr marL="3187148" indent="0">
              <a:buNone/>
              <a:defRPr sz="2000"/>
            </a:lvl8pPr>
            <a:lvl9pPr marL="3642461" indent="0">
              <a:buNone/>
              <a:defRPr sz="2000"/>
            </a:lvl9pPr>
          </a:lstStyle>
          <a:p>
            <a:pPr lvl="0"/>
            <a:r>
              <a:rPr lang="ru-RU" noProof="0" smtClean="0"/>
              <a:t>Вставка рисунка</a:t>
            </a:r>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5305" indent="0">
              <a:buNone/>
              <a:defRPr sz="1200"/>
            </a:lvl2pPr>
            <a:lvl3pPr marL="910617" indent="0">
              <a:buNone/>
              <a:defRPr sz="1000"/>
            </a:lvl3pPr>
            <a:lvl4pPr marL="1365928" indent="0">
              <a:buNone/>
              <a:defRPr sz="900"/>
            </a:lvl4pPr>
            <a:lvl5pPr marL="1821232" indent="0">
              <a:buNone/>
              <a:defRPr sz="900"/>
            </a:lvl5pPr>
            <a:lvl6pPr marL="2276543" indent="0">
              <a:buNone/>
              <a:defRPr sz="900"/>
            </a:lvl6pPr>
            <a:lvl7pPr marL="2731850" indent="0">
              <a:buNone/>
              <a:defRPr sz="900"/>
            </a:lvl7pPr>
            <a:lvl8pPr marL="3187148" indent="0">
              <a:buNone/>
              <a:defRPr sz="900"/>
            </a:lvl8pPr>
            <a:lvl9pPr marL="3642461"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defTabSz="914400">
              <a:defRPr>
                <a:cs typeface="Arial" charset="0"/>
              </a:defRPr>
            </a:lvl1pPr>
          </a:lstStyle>
          <a:p>
            <a:pPr>
              <a:defRPr/>
            </a:pPr>
            <a:fld id="{26AAAC6C-B14E-4EBD-955D-48981ACB0AEE}" type="datetimeFigureOut">
              <a:rPr lang="ru-RU"/>
              <a:pPr>
                <a:defRPr/>
              </a:pPr>
              <a:t>22.10.2020</a:t>
            </a:fld>
            <a:endParaRPr lang="ru-RU"/>
          </a:p>
        </p:txBody>
      </p:sp>
      <p:sp>
        <p:nvSpPr>
          <p:cNvPr id="6" name="Нижний колонтитул 4"/>
          <p:cNvSpPr>
            <a:spLocks noGrp="1"/>
          </p:cNvSpPr>
          <p:nvPr>
            <p:ph type="ftr" sz="quarter" idx="11"/>
          </p:nvPr>
        </p:nvSpPr>
        <p:spPr/>
        <p:txBody>
          <a:bodyPr/>
          <a:lstStyle>
            <a:lvl1pPr defTabSz="914400">
              <a:defRPr>
                <a:cs typeface="Arial" charset="0"/>
              </a:defRPr>
            </a:lvl1pPr>
          </a:lstStyle>
          <a:p>
            <a:pPr>
              <a:defRPr/>
            </a:pPr>
            <a:endParaRPr lang="ru-RU"/>
          </a:p>
        </p:txBody>
      </p:sp>
      <p:sp>
        <p:nvSpPr>
          <p:cNvPr id="7" name="Номер слайда 5"/>
          <p:cNvSpPr>
            <a:spLocks noGrp="1"/>
          </p:cNvSpPr>
          <p:nvPr>
            <p:ph type="sldNum" sz="quarter" idx="12"/>
          </p:nvPr>
        </p:nvSpPr>
        <p:spPr/>
        <p:txBody>
          <a:bodyPr/>
          <a:lstStyle>
            <a:lvl1pPr defTabSz="914400">
              <a:defRPr>
                <a:cs typeface="Arial" charset="0"/>
              </a:defRPr>
            </a:lvl1pPr>
          </a:lstStyle>
          <a:p>
            <a:pPr>
              <a:defRPr/>
            </a:pPr>
            <a:fld id="{BD5F626D-F8D6-4E56-89D0-6BE928E32C76}" type="slidenum">
              <a:rPr lang="ru-RU"/>
              <a:pPr>
                <a:defRPr/>
              </a:pPr>
              <a:t>‹#›</a:t>
            </a:fld>
            <a:endParaRPr lang="ru-RU"/>
          </a:p>
        </p:txBody>
      </p:sp>
    </p:spTree>
    <p:extLst>
      <p:ext uri="{BB962C8B-B14F-4D97-AF65-F5344CB8AC3E}">
        <p14:creationId xmlns:p14="http://schemas.microsoft.com/office/powerpoint/2010/main" val="148987932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defTabSz="914400">
              <a:defRPr>
                <a:cs typeface="Arial" charset="0"/>
              </a:defRPr>
            </a:lvl1pPr>
          </a:lstStyle>
          <a:p>
            <a:pPr>
              <a:defRPr/>
            </a:pPr>
            <a:fld id="{3AC03C9C-753F-4705-A3C9-30BA0AFF9E5C}" type="datetimeFigureOut">
              <a:rPr lang="ru-RU"/>
              <a:pPr>
                <a:defRPr/>
              </a:pPr>
              <a:t>22.10.2020</a:t>
            </a:fld>
            <a:endParaRPr lang="ru-RU"/>
          </a:p>
        </p:txBody>
      </p:sp>
      <p:sp>
        <p:nvSpPr>
          <p:cNvPr id="5" name="Нижний колонтитул 4"/>
          <p:cNvSpPr>
            <a:spLocks noGrp="1"/>
          </p:cNvSpPr>
          <p:nvPr>
            <p:ph type="ftr" sz="quarter" idx="11"/>
          </p:nvPr>
        </p:nvSpPr>
        <p:spPr/>
        <p:txBody>
          <a:bodyPr/>
          <a:lstStyle>
            <a:lvl1pPr defTabSz="914400">
              <a:defRPr>
                <a:cs typeface="Arial" charset="0"/>
              </a:defRPr>
            </a:lvl1pPr>
          </a:lstStyle>
          <a:p>
            <a:pPr>
              <a:defRPr/>
            </a:pPr>
            <a:endParaRPr lang="ru-RU"/>
          </a:p>
        </p:txBody>
      </p:sp>
      <p:sp>
        <p:nvSpPr>
          <p:cNvPr id="6" name="Номер слайда 5"/>
          <p:cNvSpPr>
            <a:spLocks noGrp="1"/>
          </p:cNvSpPr>
          <p:nvPr>
            <p:ph type="sldNum" sz="quarter" idx="12"/>
          </p:nvPr>
        </p:nvSpPr>
        <p:spPr/>
        <p:txBody>
          <a:bodyPr/>
          <a:lstStyle>
            <a:lvl1pPr defTabSz="914400">
              <a:defRPr>
                <a:cs typeface="Arial" charset="0"/>
              </a:defRPr>
            </a:lvl1pPr>
          </a:lstStyle>
          <a:p>
            <a:pPr>
              <a:defRPr/>
            </a:pPr>
            <a:fld id="{7134E34F-54C7-4CFE-8A07-C87FD2255E2A}" type="slidenum">
              <a:rPr lang="ru-RU"/>
              <a:pPr>
                <a:defRPr/>
              </a:pPr>
              <a:t>‹#›</a:t>
            </a:fld>
            <a:endParaRPr lang="ru-RU"/>
          </a:p>
        </p:txBody>
      </p:sp>
    </p:spTree>
    <p:extLst>
      <p:ext uri="{BB962C8B-B14F-4D97-AF65-F5344CB8AC3E}">
        <p14:creationId xmlns:p14="http://schemas.microsoft.com/office/powerpoint/2010/main" val="1263186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22.10.2020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1" y="27467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7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defTabSz="914400">
              <a:defRPr>
                <a:cs typeface="Arial" charset="0"/>
              </a:defRPr>
            </a:lvl1pPr>
          </a:lstStyle>
          <a:p>
            <a:pPr>
              <a:defRPr/>
            </a:pPr>
            <a:fld id="{10E7959B-F33C-4DFD-B740-756B96BB66E4}" type="datetimeFigureOut">
              <a:rPr lang="ru-RU"/>
              <a:pPr>
                <a:defRPr/>
              </a:pPr>
              <a:t>22.10.2020</a:t>
            </a:fld>
            <a:endParaRPr lang="ru-RU"/>
          </a:p>
        </p:txBody>
      </p:sp>
      <p:sp>
        <p:nvSpPr>
          <p:cNvPr id="5" name="Нижний колонтитул 4"/>
          <p:cNvSpPr>
            <a:spLocks noGrp="1"/>
          </p:cNvSpPr>
          <p:nvPr>
            <p:ph type="ftr" sz="quarter" idx="11"/>
          </p:nvPr>
        </p:nvSpPr>
        <p:spPr/>
        <p:txBody>
          <a:bodyPr/>
          <a:lstStyle>
            <a:lvl1pPr defTabSz="914400">
              <a:defRPr>
                <a:cs typeface="Arial" charset="0"/>
              </a:defRPr>
            </a:lvl1pPr>
          </a:lstStyle>
          <a:p>
            <a:pPr>
              <a:defRPr/>
            </a:pPr>
            <a:endParaRPr lang="ru-RU"/>
          </a:p>
        </p:txBody>
      </p:sp>
      <p:sp>
        <p:nvSpPr>
          <p:cNvPr id="6" name="Номер слайда 5"/>
          <p:cNvSpPr>
            <a:spLocks noGrp="1"/>
          </p:cNvSpPr>
          <p:nvPr>
            <p:ph type="sldNum" sz="quarter" idx="12"/>
          </p:nvPr>
        </p:nvSpPr>
        <p:spPr/>
        <p:txBody>
          <a:bodyPr/>
          <a:lstStyle>
            <a:lvl1pPr defTabSz="914400">
              <a:defRPr>
                <a:cs typeface="Arial" charset="0"/>
              </a:defRPr>
            </a:lvl1pPr>
          </a:lstStyle>
          <a:p>
            <a:pPr>
              <a:defRPr/>
            </a:pPr>
            <a:fld id="{4D35AB56-3A84-448C-9A82-E3BC93109D5E}" type="slidenum">
              <a:rPr lang="ru-RU"/>
              <a:pPr>
                <a:defRPr/>
              </a:pPr>
              <a:t>‹#›</a:t>
            </a:fld>
            <a:endParaRPr lang="ru-RU"/>
          </a:p>
        </p:txBody>
      </p:sp>
    </p:spTree>
    <p:extLst>
      <p:ext uri="{BB962C8B-B14F-4D97-AF65-F5344CB8AC3E}">
        <p14:creationId xmlns:p14="http://schemas.microsoft.com/office/powerpoint/2010/main" val="161422627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Скругленный прямоугольник 3"/>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
        <p:nvSpPr>
          <p:cNvPr id="6" name="Скругленный прямоугольник 5"/>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
        <p:nvSpPr>
          <p:cNvPr id="5" name="Заголовок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lang="ru-RU" smtClean="0"/>
              <a:t>Образец заголовка</a:t>
            </a:r>
            <a:endParaRPr lang="en-US"/>
          </a:p>
        </p:txBody>
      </p:sp>
      <p:sp>
        <p:nvSpPr>
          <p:cNvPr id="20" name="Подзаголовок 19"/>
          <p:cNvSpPr>
            <a:spLocks noGrp="1"/>
          </p:cNvSpPr>
          <p:nvPr>
            <p:ph type="subTitle" idx="1"/>
          </p:nvPr>
        </p:nvSpPr>
        <p:spPr>
          <a:xfrm>
            <a:off x="722376" y="3685032"/>
            <a:ext cx="7772400" cy="914400"/>
          </a:xfrm>
        </p:spPr>
        <p:txBody>
          <a:bodyPr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ru-RU" smtClean="0"/>
              <a:t>Образец подзаголовка</a:t>
            </a:r>
            <a:endParaRPr lang="en-US"/>
          </a:p>
        </p:txBody>
      </p:sp>
      <p:sp>
        <p:nvSpPr>
          <p:cNvPr id="7" name="Дата 18"/>
          <p:cNvSpPr>
            <a:spLocks noGrp="1"/>
          </p:cNvSpPr>
          <p:nvPr>
            <p:ph type="dt" sz="half" idx="10"/>
          </p:nvPr>
        </p:nvSpPr>
        <p:spPr/>
        <p:txBody>
          <a:bodyPr/>
          <a:lstStyle>
            <a:lvl1pPr>
              <a:defRPr/>
            </a:lvl1pPr>
            <a:extLst/>
          </a:lstStyle>
          <a:p>
            <a:pPr>
              <a:defRPr/>
            </a:pPr>
            <a:fld id="{F7FD5B88-B956-4082-85E8-4CC1A9F4E79A}" type="datetimeFigureOut">
              <a:rPr lang="ru-RU">
                <a:solidFill>
                  <a:srgbClr val="E3DED1">
                    <a:shade val="50000"/>
                  </a:srgbClr>
                </a:solidFill>
              </a:rPr>
              <a:pPr>
                <a:defRPr/>
              </a:pPr>
              <a:t>22.10.2020</a:t>
            </a:fld>
            <a:endParaRPr lang="ru-RU">
              <a:solidFill>
                <a:srgbClr val="E3DED1">
                  <a:shade val="50000"/>
                </a:srgbClr>
              </a:solidFill>
            </a:endParaRPr>
          </a:p>
        </p:txBody>
      </p:sp>
      <p:sp>
        <p:nvSpPr>
          <p:cNvPr id="8" name="Нижний колонтитул 7"/>
          <p:cNvSpPr>
            <a:spLocks noGrp="1"/>
          </p:cNvSpPr>
          <p:nvPr>
            <p:ph type="ftr" sz="quarter" idx="11"/>
          </p:nvPr>
        </p:nvSpPr>
        <p:spPr/>
        <p:txBody>
          <a:bodyPr/>
          <a:lstStyle>
            <a:lvl1pPr>
              <a:defRPr/>
            </a:lvl1pPr>
            <a:extLst/>
          </a:lstStyle>
          <a:p>
            <a:pPr>
              <a:defRPr/>
            </a:pPr>
            <a:endParaRPr lang="ru-RU">
              <a:solidFill>
                <a:srgbClr val="E3DED1">
                  <a:shade val="50000"/>
                </a:srgbClr>
              </a:solidFill>
            </a:endParaRPr>
          </a:p>
        </p:txBody>
      </p:sp>
      <p:sp>
        <p:nvSpPr>
          <p:cNvPr id="9" name="Номер слайда 10"/>
          <p:cNvSpPr>
            <a:spLocks noGrp="1"/>
          </p:cNvSpPr>
          <p:nvPr>
            <p:ph type="sldNum" sz="quarter" idx="12"/>
          </p:nvPr>
        </p:nvSpPr>
        <p:spPr/>
        <p:txBody>
          <a:bodyPr/>
          <a:lstStyle>
            <a:lvl1pPr>
              <a:defRPr/>
            </a:lvl1pPr>
            <a:extLst/>
          </a:lstStyle>
          <a:p>
            <a:pPr>
              <a:defRPr/>
            </a:pPr>
            <a:fld id="{FB603124-B95E-47AC-A78C-E3C039DB4729}" type="slidenum">
              <a:rPr lang="ru-RU">
                <a:solidFill>
                  <a:srgbClr val="E3DED1">
                    <a:shade val="50000"/>
                  </a:srgbClr>
                </a:solidFill>
              </a:rPr>
              <a:pPr>
                <a:defRPr/>
              </a:pPr>
              <a:t>‹#›</a:t>
            </a:fld>
            <a:endParaRPr lang="ru-RU">
              <a:solidFill>
                <a:srgbClr val="E3DED1">
                  <a:shade val="50000"/>
                </a:srgbClr>
              </a:solidFill>
            </a:endParaRPr>
          </a:p>
        </p:txBody>
      </p:sp>
    </p:spTree>
    <p:extLst>
      <p:ext uri="{BB962C8B-B14F-4D97-AF65-F5344CB8AC3E}">
        <p14:creationId xmlns:p14="http://schemas.microsoft.com/office/powerpoint/2010/main" val="227001568"/>
      </p:ext>
    </p:extLst>
  </p:cSld>
  <p:clrMapOvr>
    <a:masterClrMapping/>
  </p:clrMapOvr>
  <p:transition spd="med">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lang="ru-RU" smtClean="0"/>
              <a:t>Образец заголовка</a:t>
            </a:r>
            <a:endParaRPr lang="en-US"/>
          </a:p>
        </p:txBody>
      </p:sp>
      <p:sp>
        <p:nvSpPr>
          <p:cNvPr id="3" name="Содержимое 2"/>
          <p:cNvSpPr>
            <a:spLocks noGrp="1"/>
          </p:cNvSpPr>
          <p:nvPr>
            <p:ph idx="1"/>
          </p:nvPr>
        </p:nvSpPr>
        <p:spPr>
          <a:xfrm>
            <a:off x="502920" y="530352"/>
            <a:ext cx="8183880" cy="4187952"/>
          </a:xfrm>
        </p:spPr>
        <p:txBody>
          <a:bodyPr/>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4"/>
          <p:cNvSpPr>
            <a:spLocks noGrp="1"/>
          </p:cNvSpPr>
          <p:nvPr>
            <p:ph type="dt" sz="half" idx="10"/>
          </p:nvPr>
        </p:nvSpPr>
        <p:spPr/>
        <p:txBody>
          <a:bodyPr/>
          <a:lstStyle>
            <a:lvl1pPr>
              <a:defRPr/>
            </a:lvl1pPr>
          </a:lstStyle>
          <a:p>
            <a:pPr>
              <a:defRPr/>
            </a:pPr>
            <a:fld id="{AEB7C564-A155-437E-9BB6-DE3C70B3EE3D}" type="datetimeFigureOut">
              <a:rPr lang="ru-RU">
                <a:solidFill>
                  <a:srgbClr val="E3DED1">
                    <a:shade val="50000"/>
                  </a:srgbClr>
                </a:solidFill>
              </a:rPr>
              <a:pPr>
                <a:defRPr/>
              </a:pPr>
              <a:t>22.10.2020</a:t>
            </a:fld>
            <a:endParaRPr lang="ru-RU">
              <a:solidFill>
                <a:srgbClr val="E3DED1">
                  <a:shade val="50000"/>
                </a:srgbClr>
              </a:solidFill>
            </a:endParaRPr>
          </a:p>
        </p:txBody>
      </p:sp>
      <p:sp>
        <p:nvSpPr>
          <p:cNvPr id="5" name="Нижний колонтитул 17"/>
          <p:cNvSpPr>
            <a:spLocks noGrp="1"/>
          </p:cNvSpPr>
          <p:nvPr>
            <p:ph type="ftr" sz="quarter" idx="11"/>
          </p:nvPr>
        </p:nvSpPr>
        <p:spPr/>
        <p:txBody>
          <a:bodyPr/>
          <a:lstStyle>
            <a:lvl1pPr>
              <a:defRPr/>
            </a:lvl1pPr>
          </a:lstStyle>
          <a:p>
            <a:pPr>
              <a:defRPr/>
            </a:pPr>
            <a:endParaRPr lang="ru-RU">
              <a:solidFill>
                <a:srgbClr val="E3DED1">
                  <a:shade val="50000"/>
                </a:srgbClr>
              </a:solidFill>
            </a:endParaRPr>
          </a:p>
        </p:txBody>
      </p:sp>
      <p:sp>
        <p:nvSpPr>
          <p:cNvPr id="6" name="Номер слайда 4"/>
          <p:cNvSpPr>
            <a:spLocks noGrp="1"/>
          </p:cNvSpPr>
          <p:nvPr>
            <p:ph type="sldNum" sz="quarter" idx="12"/>
          </p:nvPr>
        </p:nvSpPr>
        <p:spPr/>
        <p:txBody>
          <a:bodyPr/>
          <a:lstStyle>
            <a:lvl1pPr>
              <a:defRPr/>
            </a:lvl1pPr>
          </a:lstStyle>
          <a:p>
            <a:pPr>
              <a:defRPr/>
            </a:pPr>
            <a:fld id="{75FBEC61-3653-44D3-89E8-D57CFADF995B}" type="slidenum">
              <a:rPr lang="ru-RU">
                <a:solidFill>
                  <a:srgbClr val="E3DED1">
                    <a:shade val="50000"/>
                  </a:srgbClr>
                </a:solidFill>
              </a:rPr>
              <a:pPr>
                <a:defRPr/>
              </a:pPr>
              <a:t>‹#›</a:t>
            </a:fld>
            <a:endParaRPr lang="ru-RU">
              <a:solidFill>
                <a:srgbClr val="E3DED1">
                  <a:shade val="50000"/>
                </a:srgbClr>
              </a:solidFill>
            </a:endParaRPr>
          </a:p>
        </p:txBody>
      </p:sp>
    </p:spTree>
    <p:extLst>
      <p:ext uri="{BB962C8B-B14F-4D97-AF65-F5344CB8AC3E}">
        <p14:creationId xmlns:p14="http://schemas.microsoft.com/office/powerpoint/2010/main" val="3997308694"/>
      </p:ext>
    </p:extLst>
  </p:cSld>
  <p:clrMapOvr>
    <a:masterClrMapping/>
  </p:clrMapOvr>
  <p:transition spd="med">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Скругленный прямоугольник 3"/>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
        <p:nvSpPr>
          <p:cNvPr id="5" name="Скругленный прямоугольник 4"/>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
        <p:nvSpPr>
          <p:cNvPr id="2" name="Заголовок 1"/>
          <p:cNvSpPr>
            <a:spLocks noGrp="1"/>
          </p:cNvSpPr>
          <p:nvPr>
            <p:ph type="title"/>
          </p:nvPr>
        </p:nvSpPr>
        <p:spPr>
          <a:xfrm>
            <a:off x="468344" y="4928616"/>
            <a:ext cx="8183880" cy="676656"/>
          </a:xfrm>
        </p:spPr>
        <p:txBody>
          <a:bodyPr lIns="91440" bIns="0"/>
          <a:lstStyle>
            <a:lvl1pPr algn="l">
              <a:buNone/>
              <a:defRPr sz="3600" b="0" cap="none" baseline="0">
                <a:solidFill>
                  <a:schemeClr val="bg2">
                    <a:shade val="25000"/>
                  </a:schemeClr>
                </a:solidFill>
                <a:effectLst/>
              </a:defRPr>
            </a:lvl1pPr>
            <a:extLst/>
          </a:lstStyle>
          <a:p>
            <a:r>
              <a:rPr lang="ru-RU" smtClean="0"/>
              <a:t>Образец заголовка</a:t>
            </a:r>
            <a:endParaRPr lang="en-US"/>
          </a:p>
        </p:txBody>
      </p:sp>
      <p:sp>
        <p:nvSpPr>
          <p:cNvPr id="3" name="Текст 2"/>
          <p:cNvSpPr>
            <a:spLocks noGrp="1"/>
          </p:cNvSpPr>
          <p:nvPr>
            <p:ph type="body" idx="1"/>
          </p:nvPr>
        </p:nvSpPr>
        <p:spPr>
          <a:xfrm>
            <a:off x="468344" y="5624484"/>
            <a:ext cx="8183880" cy="420624"/>
          </a:xfrm>
        </p:spPr>
        <p:txBody>
          <a:bodyPr lIns="118872" tIns="0"/>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ru-RU" smtClean="0"/>
              <a:t>Образец текста</a:t>
            </a:r>
          </a:p>
        </p:txBody>
      </p:sp>
      <p:sp>
        <p:nvSpPr>
          <p:cNvPr id="6" name="Дата 3"/>
          <p:cNvSpPr>
            <a:spLocks noGrp="1"/>
          </p:cNvSpPr>
          <p:nvPr>
            <p:ph type="dt" sz="half" idx="10"/>
          </p:nvPr>
        </p:nvSpPr>
        <p:spPr/>
        <p:txBody>
          <a:bodyPr/>
          <a:lstStyle>
            <a:lvl1pPr>
              <a:defRPr/>
            </a:lvl1pPr>
            <a:extLst/>
          </a:lstStyle>
          <a:p>
            <a:pPr>
              <a:defRPr/>
            </a:pPr>
            <a:fld id="{F866C31B-C4AB-4E50-A315-4F343D4981B3}" type="datetimeFigureOut">
              <a:rPr lang="ru-RU">
                <a:solidFill>
                  <a:srgbClr val="E3DED1">
                    <a:shade val="50000"/>
                  </a:srgbClr>
                </a:solidFill>
              </a:rPr>
              <a:pPr>
                <a:defRPr/>
              </a:pPr>
              <a:t>22.10.2020</a:t>
            </a:fld>
            <a:endParaRPr lang="ru-RU">
              <a:solidFill>
                <a:srgbClr val="E3DED1">
                  <a:shade val="50000"/>
                </a:srgbClr>
              </a:solidFill>
            </a:endParaRPr>
          </a:p>
        </p:txBody>
      </p:sp>
      <p:sp>
        <p:nvSpPr>
          <p:cNvPr id="7" name="Нижний колонтитул 4"/>
          <p:cNvSpPr>
            <a:spLocks noGrp="1"/>
          </p:cNvSpPr>
          <p:nvPr>
            <p:ph type="ftr" sz="quarter" idx="11"/>
          </p:nvPr>
        </p:nvSpPr>
        <p:spPr/>
        <p:txBody>
          <a:bodyPr/>
          <a:lstStyle>
            <a:lvl1pPr>
              <a:defRPr/>
            </a:lvl1pPr>
            <a:extLst/>
          </a:lstStyle>
          <a:p>
            <a:pPr>
              <a:defRPr/>
            </a:pPr>
            <a:endParaRPr lang="ru-RU">
              <a:solidFill>
                <a:srgbClr val="E3DED1">
                  <a:shade val="50000"/>
                </a:srgbClr>
              </a:solidFill>
            </a:endParaRPr>
          </a:p>
        </p:txBody>
      </p:sp>
      <p:sp>
        <p:nvSpPr>
          <p:cNvPr id="8" name="Номер слайда 5"/>
          <p:cNvSpPr>
            <a:spLocks noGrp="1"/>
          </p:cNvSpPr>
          <p:nvPr>
            <p:ph type="sldNum" sz="quarter" idx="12"/>
          </p:nvPr>
        </p:nvSpPr>
        <p:spPr/>
        <p:txBody>
          <a:bodyPr/>
          <a:lstStyle>
            <a:lvl1pPr>
              <a:defRPr/>
            </a:lvl1pPr>
            <a:extLst/>
          </a:lstStyle>
          <a:p>
            <a:pPr>
              <a:defRPr/>
            </a:pPr>
            <a:fld id="{C4643D9A-1673-4B0D-AE4D-0B2AC0D04BE4}" type="slidenum">
              <a:rPr lang="ru-RU">
                <a:solidFill>
                  <a:srgbClr val="E3DED1">
                    <a:shade val="50000"/>
                  </a:srgbClr>
                </a:solidFill>
              </a:rPr>
              <a:pPr>
                <a:defRPr/>
              </a:pPr>
              <a:t>‹#›</a:t>
            </a:fld>
            <a:endParaRPr lang="ru-RU">
              <a:solidFill>
                <a:srgbClr val="E3DED1">
                  <a:shade val="50000"/>
                </a:srgbClr>
              </a:solidFill>
            </a:endParaRPr>
          </a:p>
        </p:txBody>
      </p:sp>
    </p:spTree>
    <p:extLst>
      <p:ext uri="{BB962C8B-B14F-4D97-AF65-F5344CB8AC3E}">
        <p14:creationId xmlns:p14="http://schemas.microsoft.com/office/powerpoint/2010/main" val="2361951835"/>
      </p:ext>
    </p:extLst>
  </p:cSld>
  <p:clrMapOvr>
    <a:masterClrMapping/>
  </p:clrMapOvr>
  <p:transition spd="med">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Содержимое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24"/>
          <p:cNvSpPr>
            <a:spLocks noGrp="1"/>
          </p:cNvSpPr>
          <p:nvPr>
            <p:ph type="dt" sz="half" idx="10"/>
          </p:nvPr>
        </p:nvSpPr>
        <p:spPr/>
        <p:txBody>
          <a:bodyPr/>
          <a:lstStyle>
            <a:lvl1pPr>
              <a:defRPr/>
            </a:lvl1pPr>
          </a:lstStyle>
          <a:p>
            <a:pPr>
              <a:defRPr/>
            </a:pPr>
            <a:fld id="{1BF20B6F-2CC7-4E74-828A-0004ED001057}" type="datetimeFigureOut">
              <a:rPr lang="ru-RU">
                <a:solidFill>
                  <a:srgbClr val="E3DED1">
                    <a:shade val="50000"/>
                  </a:srgbClr>
                </a:solidFill>
              </a:rPr>
              <a:pPr>
                <a:defRPr/>
              </a:pPr>
              <a:t>22.10.2020</a:t>
            </a:fld>
            <a:endParaRPr lang="ru-RU">
              <a:solidFill>
                <a:srgbClr val="E3DED1">
                  <a:shade val="50000"/>
                </a:srgbClr>
              </a:solidFill>
            </a:endParaRPr>
          </a:p>
        </p:txBody>
      </p:sp>
      <p:sp>
        <p:nvSpPr>
          <p:cNvPr id="6" name="Нижний колонтитул 17"/>
          <p:cNvSpPr>
            <a:spLocks noGrp="1"/>
          </p:cNvSpPr>
          <p:nvPr>
            <p:ph type="ftr" sz="quarter" idx="11"/>
          </p:nvPr>
        </p:nvSpPr>
        <p:spPr/>
        <p:txBody>
          <a:bodyPr/>
          <a:lstStyle>
            <a:lvl1pPr>
              <a:defRPr/>
            </a:lvl1pPr>
          </a:lstStyle>
          <a:p>
            <a:pPr>
              <a:defRPr/>
            </a:pPr>
            <a:endParaRPr lang="ru-RU">
              <a:solidFill>
                <a:srgbClr val="E3DED1">
                  <a:shade val="50000"/>
                </a:srgbClr>
              </a:solidFill>
            </a:endParaRPr>
          </a:p>
        </p:txBody>
      </p:sp>
      <p:sp>
        <p:nvSpPr>
          <p:cNvPr id="7" name="Номер слайда 4"/>
          <p:cNvSpPr>
            <a:spLocks noGrp="1"/>
          </p:cNvSpPr>
          <p:nvPr>
            <p:ph type="sldNum" sz="quarter" idx="12"/>
          </p:nvPr>
        </p:nvSpPr>
        <p:spPr/>
        <p:txBody>
          <a:bodyPr/>
          <a:lstStyle>
            <a:lvl1pPr>
              <a:defRPr/>
            </a:lvl1pPr>
          </a:lstStyle>
          <a:p>
            <a:pPr>
              <a:defRPr/>
            </a:pPr>
            <a:fld id="{5B9ED44A-2203-45B0-B801-8F3DB2DAD78A}" type="slidenum">
              <a:rPr lang="ru-RU">
                <a:solidFill>
                  <a:srgbClr val="E3DED1">
                    <a:shade val="50000"/>
                  </a:srgbClr>
                </a:solidFill>
              </a:rPr>
              <a:pPr>
                <a:defRPr/>
              </a:pPr>
              <a:t>‹#›</a:t>
            </a:fld>
            <a:endParaRPr lang="ru-RU">
              <a:solidFill>
                <a:srgbClr val="E3DED1">
                  <a:shade val="50000"/>
                </a:srgbClr>
              </a:solidFill>
            </a:endParaRPr>
          </a:p>
        </p:txBody>
      </p:sp>
    </p:spTree>
    <p:extLst>
      <p:ext uri="{BB962C8B-B14F-4D97-AF65-F5344CB8AC3E}">
        <p14:creationId xmlns:p14="http://schemas.microsoft.com/office/powerpoint/2010/main" val="2524102022"/>
      </p:ext>
    </p:extLst>
  </p:cSld>
  <p:clrMapOvr>
    <a:masterClrMapping/>
  </p:clrMapOvr>
  <p:transition spd="med">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lvl1pPr>
              <a:defRPr b="1"/>
            </a:lvl1pPr>
            <a:extLst/>
          </a:lstStyle>
          <a:p>
            <a:r>
              <a:rPr lang="ru-RU" smtClean="0"/>
              <a:t>Образец заголовка</a:t>
            </a:r>
            <a:endParaRPr lang="en-US"/>
          </a:p>
        </p:txBody>
      </p:sp>
      <p:sp>
        <p:nvSpPr>
          <p:cNvPr id="3" name="Текст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4" name="Текст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5" name="Содержимое 4"/>
          <p:cNvSpPr>
            <a:spLocks noGrp="1"/>
          </p:cNvSpPr>
          <p:nvPr>
            <p:ph sz="quarter" idx="2"/>
          </p:nvPr>
        </p:nvSpPr>
        <p:spPr>
          <a:xfrm>
            <a:off x="607224" y="144780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52169" y="144780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24"/>
          <p:cNvSpPr>
            <a:spLocks noGrp="1"/>
          </p:cNvSpPr>
          <p:nvPr>
            <p:ph type="dt" sz="half" idx="10"/>
          </p:nvPr>
        </p:nvSpPr>
        <p:spPr/>
        <p:txBody>
          <a:bodyPr/>
          <a:lstStyle>
            <a:lvl1pPr>
              <a:defRPr/>
            </a:lvl1pPr>
          </a:lstStyle>
          <a:p>
            <a:pPr>
              <a:defRPr/>
            </a:pPr>
            <a:fld id="{1B48AEFD-54E8-41A0-85A0-8F3C9FC26060}" type="datetimeFigureOut">
              <a:rPr lang="ru-RU">
                <a:solidFill>
                  <a:srgbClr val="E3DED1">
                    <a:shade val="50000"/>
                  </a:srgbClr>
                </a:solidFill>
              </a:rPr>
              <a:pPr>
                <a:defRPr/>
              </a:pPr>
              <a:t>22.10.2020</a:t>
            </a:fld>
            <a:endParaRPr lang="ru-RU">
              <a:solidFill>
                <a:srgbClr val="E3DED1">
                  <a:shade val="50000"/>
                </a:srgbClr>
              </a:solidFill>
            </a:endParaRPr>
          </a:p>
        </p:txBody>
      </p:sp>
      <p:sp>
        <p:nvSpPr>
          <p:cNvPr id="8" name="Нижний колонтитул 17"/>
          <p:cNvSpPr>
            <a:spLocks noGrp="1"/>
          </p:cNvSpPr>
          <p:nvPr>
            <p:ph type="ftr" sz="quarter" idx="11"/>
          </p:nvPr>
        </p:nvSpPr>
        <p:spPr/>
        <p:txBody>
          <a:bodyPr/>
          <a:lstStyle>
            <a:lvl1pPr>
              <a:defRPr/>
            </a:lvl1pPr>
          </a:lstStyle>
          <a:p>
            <a:pPr>
              <a:defRPr/>
            </a:pPr>
            <a:endParaRPr lang="ru-RU">
              <a:solidFill>
                <a:srgbClr val="E3DED1">
                  <a:shade val="50000"/>
                </a:srgbClr>
              </a:solidFill>
            </a:endParaRPr>
          </a:p>
        </p:txBody>
      </p:sp>
      <p:sp>
        <p:nvSpPr>
          <p:cNvPr id="9" name="Номер слайда 4"/>
          <p:cNvSpPr>
            <a:spLocks noGrp="1"/>
          </p:cNvSpPr>
          <p:nvPr>
            <p:ph type="sldNum" sz="quarter" idx="12"/>
          </p:nvPr>
        </p:nvSpPr>
        <p:spPr/>
        <p:txBody>
          <a:bodyPr/>
          <a:lstStyle>
            <a:lvl1pPr>
              <a:defRPr/>
            </a:lvl1pPr>
          </a:lstStyle>
          <a:p>
            <a:pPr>
              <a:defRPr/>
            </a:pPr>
            <a:fld id="{D1E5D946-A1E4-4BD5-94A6-AB7866E947A2}" type="slidenum">
              <a:rPr lang="ru-RU">
                <a:solidFill>
                  <a:srgbClr val="E3DED1">
                    <a:shade val="50000"/>
                  </a:srgbClr>
                </a:solidFill>
              </a:rPr>
              <a:pPr>
                <a:defRPr/>
              </a:pPr>
              <a:t>‹#›</a:t>
            </a:fld>
            <a:endParaRPr lang="ru-RU">
              <a:solidFill>
                <a:srgbClr val="E3DED1">
                  <a:shade val="50000"/>
                </a:srgbClr>
              </a:solidFill>
            </a:endParaRPr>
          </a:p>
        </p:txBody>
      </p:sp>
    </p:spTree>
    <p:extLst>
      <p:ext uri="{BB962C8B-B14F-4D97-AF65-F5344CB8AC3E}">
        <p14:creationId xmlns:p14="http://schemas.microsoft.com/office/powerpoint/2010/main" val="3491122460"/>
      </p:ext>
    </p:extLst>
  </p:cSld>
  <p:clrMapOvr>
    <a:masterClrMapping/>
  </p:clrMapOvr>
  <p:transition spd="med">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Дата 24"/>
          <p:cNvSpPr>
            <a:spLocks noGrp="1"/>
          </p:cNvSpPr>
          <p:nvPr>
            <p:ph type="dt" sz="half" idx="10"/>
          </p:nvPr>
        </p:nvSpPr>
        <p:spPr/>
        <p:txBody>
          <a:bodyPr/>
          <a:lstStyle>
            <a:lvl1pPr>
              <a:defRPr/>
            </a:lvl1pPr>
          </a:lstStyle>
          <a:p>
            <a:pPr>
              <a:defRPr/>
            </a:pPr>
            <a:fld id="{9EDC0501-1201-4DE1-B5BC-752119806A4D}" type="datetimeFigureOut">
              <a:rPr lang="ru-RU">
                <a:solidFill>
                  <a:srgbClr val="E3DED1">
                    <a:shade val="50000"/>
                  </a:srgbClr>
                </a:solidFill>
              </a:rPr>
              <a:pPr>
                <a:defRPr/>
              </a:pPr>
              <a:t>22.10.2020</a:t>
            </a:fld>
            <a:endParaRPr lang="ru-RU">
              <a:solidFill>
                <a:srgbClr val="E3DED1">
                  <a:shade val="50000"/>
                </a:srgbClr>
              </a:solidFill>
            </a:endParaRPr>
          </a:p>
        </p:txBody>
      </p:sp>
      <p:sp>
        <p:nvSpPr>
          <p:cNvPr id="4" name="Нижний колонтитул 17"/>
          <p:cNvSpPr>
            <a:spLocks noGrp="1"/>
          </p:cNvSpPr>
          <p:nvPr>
            <p:ph type="ftr" sz="quarter" idx="11"/>
          </p:nvPr>
        </p:nvSpPr>
        <p:spPr/>
        <p:txBody>
          <a:bodyPr/>
          <a:lstStyle>
            <a:lvl1pPr>
              <a:defRPr/>
            </a:lvl1pPr>
          </a:lstStyle>
          <a:p>
            <a:pPr>
              <a:defRPr/>
            </a:pPr>
            <a:endParaRPr lang="ru-RU">
              <a:solidFill>
                <a:srgbClr val="E3DED1">
                  <a:shade val="50000"/>
                </a:srgbClr>
              </a:solidFill>
            </a:endParaRPr>
          </a:p>
        </p:txBody>
      </p:sp>
      <p:sp>
        <p:nvSpPr>
          <p:cNvPr id="5" name="Номер слайда 4"/>
          <p:cNvSpPr>
            <a:spLocks noGrp="1"/>
          </p:cNvSpPr>
          <p:nvPr>
            <p:ph type="sldNum" sz="quarter" idx="12"/>
          </p:nvPr>
        </p:nvSpPr>
        <p:spPr/>
        <p:txBody>
          <a:bodyPr/>
          <a:lstStyle>
            <a:lvl1pPr>
              <a:defRPr/>
            </a:lvl1pPr>
          </a:lstStyle>
          <a:p>
            <a:pPr>
              <a:defRPr/>
            </a:pPr>
            <a:fld id="{D5CDC0A7-AC96-4026-BE40-FF08CB4DD8F0}" type="slidenum">
              <a:rPr lang="ru-RU">
                <a:solidFill>
                  <a:srgbClr val="E3DED1">
                    <a:shade val="50000"/>
                  </a:srgbClr>
                </a:solidFill>
              </a:rPr>
              <a:pPr>
                <a:defRPr/>
              </a:pPr>
              <a:t>‹#›</a:t>
            </a:fld>
            <a:endParaRPr lang="ru-RU">
              <a:solidFill>
                <a:srgbClr val="E3DED1">
                  <a:shade val="50000"/>
                </a:srgbClr>
              </a:solidFill>
            </a:endParaRPr>
          </a:p>
        </p:txBody>
      </p:sp>
    </p:spTree>
    <p:extLst>
      <p:ext uri="{BB962C8B-B14F-4D97-AF65-F5344CB8AC3E}">
        <p14:creationId xmlns:p14="http://schemas.microsoft.com/office/powerpoint/2010/main" val="3300881334"/>
      </p:ext>
    </p:extLst>
  </p:cSld>
  <p:clrMapOvr>
    <a:masterClrMapping/>
  </p:clrMapOvr>
  <p:transition spd="med">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Скругленный прямоугольник 1"/>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
        <p:nvSpPr>
          <p:cNvPr id="3" name="Дата 1"/>
          <p:cNvSpPr>
            <a:spLocks noGrp="1"/>
          </p:cNvSpPr>
          <p:nvPr>
            <p:ph type="dt" sz="half" idx="10"/>
          </p:nvPr>
        </p:nvSpPr>
        <p:spPr/>
        <p:txBody>
          <a:bodyPr/>
          <a:lstStyle>
            <a:lvl1pPr>
              <a:defRPr/>
            </a:lvl1pPr>
            <a:extLst/>
          </a:lstStyle>
          <a:p>
            <a:pPr>
              <a:defRPr/>
            </a:pPr>
            <a:fld id="{2ACDB80F-6F00-40B3-A5CB-78B4D7CBDD64}" type="datetimeFigureOut">
              <a:rPr lang="ru-RU">
                <a:solidFill>
                  <a:srgbClr val="E3DED1">
                    <a:shade val="50000"/>
                  </a:srgbClr>
                </a:solidFill>
              </a:rPr>
              <a:pPr>
                <a:defRPr/>
              </a:pPr>
              <a:t>22.10.2020</a:t>
            </a:fld>
            <a:endParaRPr lang="ru-RU">
              <a:solidFill>
                <a:srgbClr val="E3DED1">
                  <a:shade val="50000"/>
                </a:srgbClr>
              </a:solidFill>
            </a:endParaRPr>
          </a:p>
        </p:txBody>
      </p:sp>
      <p:sp>
        <p:nvSpPr>
          <p:cNvPr id="4" name="Нижний колонтитул 2"/>
          <p:cNvSpPr>
            <a:spLocks noGrp="1"/>
          </p:cNvSpPr>
          <p:nvPr>
            <p:ph type="ftr" sz="quarter" idx="11"/>
          </p:nvPr>
        </p:nvSpPr>
        <p:spPr/>
        <p:txBody>
          <a:bodyPr/>
          <a:lstStyle>
            <a:lvl1pPr>
              <a:defRPr/>
            </a:lvl1pPr>
            <a:extLst/>
          </a:lstStyle>
          <a:p>
            <a:pPr>
              <a:defRPr/>
            </a:pPr>
            <a:endParaRPr lang="ru-RU">
              <a:solidFill>
                <a:srgbClr val="E3DED1">
                  <a:shade val="50000"/>
                </a:srgbClr>
              </a:solidFill>
            </a:endParaRPr>
          </a:p>
        </p:txBody>
      </p:sp>
      <p:sp>
        <p:nvSpPr>
          <p:cNvPr id="5" name="Номер слайда 3"/>
          <p:cNvSpPr>
            <a:spLocks noGrp="1"/>
          </p:cNvSpPr>
          <p:nvPr>
            <p:ph type="sldNum" sz="quarter" idx="12"/>
          </p:nvPr>
        </p:nvSpPr>
        <p:spPr/>
        <p:txBody>
          <a:bodyPr/>
          <a:lstStyle>
            <a:lvl1pPr>
              <a:defRPr/>
            </a:lvl1pPr>
            <a:extLst/>
          </a:lstStyle>
          <a:p>
            <a:pPr>
              <a:defRPr/>
            </a:pPr>
            <a:fld id="{74A1C80E-A08E-47CE-A732-69ADD70D9B5E}" type="slidenum">
              <a:rPr lang="ru-RU">
                <a:solidFill>
                  <a:srgbClr val="E3DED1">
                    <a:shade val="50000"/>
                  </a:srgbClr>
                </a:solidFill>
              </a:rPr>
              <a:pPr>
                <a:defRPr/>
              </a:pPr>
              <a:t>‹#›</a:t>
            </a:fld>
            <a:endParaRPr lang="ru-RU">
              <a:solidFill>
                <a:srgbClr val="E3DED1">
                  <a:shade val="50000"/>
                </a:srgbClr>
              </a:solidFill>
            </a:endParaRPr>
          </a:p>
        </p:txBody>
      </p:sp>
    </p:spTree>
    <p:extLst>
      <p:ext uri="{BB962C8B-B14F-4D97-AF65-F5344CB8AC3E}">
        <p14:creationId xmlns:p14="http://schemas.microsoft.com/office/powerpoint/2010/main" val="961787439"/>
      </p:ext>
    </p:extLst>
  </p:cSld>
  <p:clrMapOvr>
    <a:masterClrMapping/>
  </p:clrMapOvr>
  <p:transition spd="med">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38784" y="533400"/>
            <a:ext cx="2971800" cy="914400"/>
          </a:xfrm>
        </p:spPr>
        <p:txBody>
          <a:bodyPr/>
          <a:lstStyle>
            <a:lvl1pPr algn="l">
              <a:buNone/>
              <a:defRPr sz="2200" b="1">
                <a:solidFill>
                  <a:schemeClr val="accent1"/>
                </a:solidFill>
              </a:defRPr>
            </a:lvl1pPr>
            <a:extLst/>
          </a:lstStyle>
          <a:p>
            <a:r>
              <a:rPr lang="ru-RU" smtClean="0"/>
              <a:t>Образец заголовка</a:t>
            </a:r>
            <a:endParaRPr lang="en-US"/>
          </a:p>
        </p:txBody>
      </p:sp>
      <p:sp>
        <p:nvSpPr>
          <p:cNvPr id="3" name="Текст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24"/>
          <p:cNvSpPr>
            <a:spLocks noGrp="1"/>
          </p:cNvSpPr>
          <p:nvPr>
            <p:ph type="dt" sz="half" idx="10"/>
          </p:nvPr>
        </p:nvSpPr>
        <p:spPr/>
        <p:txBody>
          <a:bodyPr/>
          <a:lstStyle>
            <a:lvl1pPr>
              <a:defRPr/>
            </a:lvl1pPr>
          </a:lstStyle>
          <a:p>
            <a:pPr>
              <a:defRPr/>
            </a:pPr>
            <a:fld id="{99AE93A6-3063-4DD3-AEAC-624CA9FDAB51}" type="datetimeFigureOut">
              <a:rPr lang="ru-RU">
                <a:solidFill>
                  <a:srgbClr val="E3DED1">
                    <a:shade val="50000"/>
                  </a:srgbClr>
                </a:solidFill>
              </a:rPr>
              <a:pPr>
                <a:defRPr/>
              </a:pPr>
              <a:t>22.10.2020</a:t>
            </a:fld>
            <a:endParaRPr lang="ru-RU">
              <a:solidFill>
                <a:srgbClr val="E3DED1">
                  <a:shade val="50000"/>
                </a:srgbClr>
              </a:solidFill>
            </a:endParaRPr>
          </a:p>
        </p:txBody>
      </p:sp>
      <p:sp>
        <p:nvSpPr>
          <p:cNvPr id="6" name="Нижний колонтитул 17"/>
          <p:cNvSpPr>
            <a:spLocks noGrp="1"/>
          </p:cNvSpPr>
          <p:nvPr>
            <p:ph type="ftr" sz="quarter" idx="11"/>
          </p:nvPr>
        </p:nvSpPr>
        <p:spPr/>
        <p:txBody>
          <a:bodyPr/>
          <a:lstStyle>
            <a:lvl1pPr>
              <a:defRPr/>
            </a:lvl1pPr>
          </a:lstStyle>
          <a:p>
            <a:pPr>
              <a:defRPr/>
            </a:pPr>
            <a:endParaRPr lang="ru-RU">
              <a:solidFill>
                <a:srgbClr val="E3DED1">
                  <a:shade val="50000"/>
                </a:srgbClr>
              </a:solidFill>
            </a:endParaRPr>
          </a:p>
        </p:txBody>
      </p:sp>
      <p:sp>
        <p:nvSpPr>
          <p:cNvPr id="7" name="Номер слайда 4"/>
          <p:cNvSpPr>
            <a:spLocks noGrp="1"/>
          </p:cNvSpPr>
          <p:nvPr>
            <p:ph type="sldNum" sz="quarter" idx="12"/>
          </p:nvPr>
        </p:nvSpPr>
        <p:spPr/>
        <p:txBody>
          <a:bodyPr/>
          <a:lstStyle>
            <a:lvl1pPr>
              <a:defRPr/>
            </a:lvl1pPr>
          </a:lstStyle>
          <a:p>
            <a:pPr>
              <a:defRPr/>
            </a:pPr>
            <a:fld id="{A07DB228-D63F-4FCF-9B24-91E1606DC307}" type="slidenum">
              <a:rPr lang="ru-RU">
                <a:solidFill>
                  <a:srgbClr val="E3DED1">
                    <a:shade val="50000"/>
                  </a:srgbClr>
                </a:solidFill>
              </a:rPr>
              <a:pPr>
                <a:defRPr/>
              </a:pPr>
              <a:t>‹#›</a:t>
            </a:fld>
            <a:endParaRPr lang="ru-RU">
              <a:solidFill>
                <a:srgbClr val="E3DED1">
                  <a:shade val="50000"/>
                </a:srgbClr>
              </a:solidFill>
            </a:endParaRPr>
          </a:p>
        </p:txBody>
      </p:sp>
    </p:spTree>
    <p:extLst>
      <p:ext uri="{BB962C8B-B14F-4D97-AF65-F5344CB8AC3E}">
        <p14:creationId xmlns:p14="http://schemas.microsoft.com/office/powerpoint/2010/main" val="392741185"/>
      </p:ext>
    </p:extLst>
  </p:cSld>
  <p:clrMapOvr>
    <a:masterClrMapping/>
  </p:clrMapOvr>
  <p:transition spd="med">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Скругленный прямоугольник 4"/>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
        <p:nvSpPr>
          <p:cNvPr id="6" name="Прямоугольник с одним скругленным углом 5"/>
          <p:cNvSpPr/>
          <p:nvPr/>
        </p:nvSpPr>
        <p:spPr>
          <a:xfrm>
            <a:off x="6400800" y="433388"/>
            <a:ext cx="2324100"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
        <p:nvSpPr>
          <p:cNvPr id="2" name="Заголовок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lang="ru-RU" smtClean="0"/>
              <a:t>Образец заголовка</a:t>
            </a:r>
            <a:endParaRPr lang="en-US"/>
          </a:p>
        </p:txBody>
      </p:sp>
      <p:sp>
        <p:nvSpPr>
          <p:cNvPr id="4" name="Текст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3" name="Рисунок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normAutofit/>
          </a:bodyPr>
          <a:lstStyle>
            <a:lvl1pPr marL="0" indent="0">
              <a:buNone/>
              <a:defRPr sz="3200"/>
            </a:lvl1pPr>
            <a:extLst/>
          </a:lstStyle>
          <a:p>
            <a:pPr lvl="0"/>
            <a:r>
              <a:rPr lang="ru-RU" noProof="0" smtClean="0"/>
              <a:t>Вставка рисунка</a:t>
            </a:r>
            <a:endParaRPr lang="en-US" noProof="0"/>
          </a:p>
        </p:txBody>
      </p:sp>
      <p:sp>
        <p:nvSpPr>
          <p:cNvPr id="7" name="Дата 4"/>
          <p:cNvSpPr>
            <a:spLocks noGrp="1"/>
          </p:cNvSpPr>
          <p:nvPr>
            <p:ph type="dt" sz="half" idx="10"/>
          </p:nvPr>
        </p:nvSpPr>
        <p:spPr/>
        <p:txBody>
          <a:bodyPr/>
          <a:lstStyle>
            <a:lvl1pPr>
              <a:defRPr/>
            </a:lvl1pPr>
            <a:extLst/>
          </a:lstStyle>
          <a:p>
            <a:pPr>
              <a:defRPr/>
            </a:pPr>
            <a:fld id="{5BDA97D1-771E-45DC-8D33-2C73BDF87FBC}" type="datetimeFigureOut">
              <a:rPr lang="ru-RU">
                <a:solidFill>
                  <a:srgbClr val="E3DED1">
                    <a:shade val="50000"/>
                  </a:srgbClr>
                </a:solidFill>
              </a:rPr>
              <a:pPr>
                <a:defRPr/>
              </a:pPr>
              <a:t>22.10.2020</a:t>
            </a:fld>
            <a:endParaRPr lang="ru-RU">
              <a:solidFill>
                <a:srgbClr val="E3DED1">
                  <a:shade val="50000"/>
                </a:srgbClr>
              </a:solidFill>
            </a:endParaRPr>
          </a:p>
        </p:txBody>
      </p:sp>
      <p:sp>
        <p:nvSpPr>
          <p:cNvPr id="8" name="Нижний колонтитул 5"/>
          <p:cNvSpPr>
            <a:spLocks noGrp="1"/>
          </p:cNvSpPr>
          <p:nvPr>
            <p:ph type="ftr" sz="quarter" idx="11"/>
          </p:nvPr>
        </p:nvSpPr>
        <p:spPr/>
        <p:txBody>
          <a:bodyPr/>
          <a:lstStyle>
            <a:lvl1pPr>
              <a:defRPr/>
            </a:lvl1pPr>
            <a:extLst/>
          </a:lstStyle>
          <a:p>
            <a:pPr>
              <a:defRPr/>
            </a:pPr>
            <a:endParaRPr lang="ru-RU">
              <a:solidFill>
                <a:srgbClr val="E3DED1">
                  <a:shade val="50000"/>
                </a:srgbClr>
              </a:solidFill>
            </a:endParaRPr>
          </a:p>
        </p:txBody>
      </p:sp>
      <p:sp>
        <p:nvSpPr>
          <p:cNvPr id="9" name="Номер слайда 6"/>
          <p:cNvSpPr>
            <a:spLocks noGrp="1"/>
          </p:cNvSpPr>
          <p:nvPr>
            <p:ph type="sldNum" sz="quarter" idx="12"/>
          </p:nvPr>
        </p:nvSpPr>
        <p:spPr/>
        <p:txBody>
          <a:bodyPr/>
          <a:lstStyle>
            <a:lvl1pPr>
              <a:defRPr/>
            </a:lvl1pPr>
            <a:extLst/>
          </a:lstStyle>
          <a:p>
            <a:pPr>
              <a:defRPr/>
            </a:pPr>
            <a:fld id="{615A4595-C4E7-4D34-92F8-D8F9B4BA696D}" type="slidenum">
              <a:rPr lang="ru-RU">
                <a:solidFill>
                  <a:srgbClr val="E3DED1">
                    <a:shade val="50000"/>
                  </a:srgbClr>
                </a:solidFill>
              </a:rPr>
              <a:pPr>
                <a:defRPr/>
              </a:pPr>
              <a:t>‹#›</a:t>
            </a:fld>
            <a:endParaRPr lang="ru-RU">
              <a:solidFill>
                <a:srgbClr val="E3DED1">
                  <a:shade val="50000"/>
                </a:srgbClr>
              </a:solidFill>
            </a:endParaRPr>
          </a:p>
        </p:txBody>
      </p:sp>
    </p:spTree>
    <p:extLst>
      <p:ext uri="{BB962C8B-B14F-4D97-AF65-F5344CB8AC3E}">
        <p14:creationId xmlns:p14="http://schemas.microsoft.com/office/powerpoint/2010/main" val="3855222122"/>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22.10.2020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502920" y="530352"/>
            <a:ext cx="8183880" cy="4187952"/>
          </a:xfrm>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4"/>
          <p:cNvSpPr>
            <a:spLocks noGrp="1"/>
          </p:cNvSpPr>
          <p:nvPr>
            <p:ph type="dt" sz="half" idx="10"/>
          </p:nvPr>
        </p:nvSpPr>
        <p:spPr/>
        <p:txBody>
          <a:bodyPr/>
          <a:lstStyle>
            <a:lvl1pPr>
              <a:defRPr/>
            </a:lvl1pPr>
          </a:lstStyle>
          <a:p>
            <a:pPr>
              <a:defRPr/>
            </a:pPr>
            <a:fld id="{39DB9151-1531-47C1-9A73-91E1C9879DCA}" type="datetimeFigureOut">
              <a:rPr lang="ru-RU">
                <a:solidFill>
                  <a:srgbClr val="E3DED1">
                    <a:shade val="50000"/>
                  </a:srgbClr>
                </a:solidFill>
              </a:rPr>
              <a:pPr>
                <a:defRPr/>
              </a:pPr>
              <a:t>22.10.2020</a:t>
            </a:fld>
            <a:endParaRPr lang="ru-RU">
              <a:solidFill>
                <a:srgbClr val="E3DED1">
                  <a:shade val="50000"/>
                </a:srgbClr>
              </a:solidFill>
            </a:endParaRPr>
          </a:p>
        </p:txBody>
      </p:sp>
      <p:sp>
        <p:nvSpPr>
          <p:cNvPr id="5" name="Нижний колонтитул 17"/>
          <p:cNvSpPr>
            <a:spLocks noGrp="1"/>
          </p:cNvSpPr>
          <p:nvPr>
            <p:ph type="ftr" sz="quarter" idx="11"/>
          </p:nvPr>
        </p:nvSpPr>
        <p:spPr/>
        <p:txBody>
          <a:bodyPr/>
          <a:lstStyle>
            <a:lvl1pPr>
              <a:defRPr/>
            </a:lvl1pPr>
          </a:lstStyle>
          <a:p>
            <a:pPr>
              <a:defRPr/>
            </a:pPr>
            <a:endParaRPr lang="ru-RU">
              <a:solidFill>
                <a:srgbClr val="E3DED1">
                  <a:shade val="50000"/>
                </a:srgbClr>
              </a:solidFill>
            </a:endParaRPr>
          </a:p>
        </p:txBody>
      </p:sp>
      <p:sp>
        <p:nvSpPr>
          <p:cNvPr id="6" name="Номер слайда 4"/>
          <p:cNvSpPr>
            <a:spLocks noGrp="1"/>
          </p:cNvSpPr>
          <p:nvPr>
            <p:ph type="sldNum" sz="quarter" idx="12"/>
          </p:nvPr>
        </p:nvSpPr>
        <p:spPr/>
        <p:txBody>
          <a:bodyPr/>
          <a:lstStyle>
            <a:lvl1pPr>
              <a:defRPr/>
            </a:lvl1pPr>
          </a:lstStyle>
          <a:p>
            <a:pPr>
              <a:defRPr/>
            </a:pPr>
            <a:fld id="{0D86265C-5DA0-4587-A114-AD10C6702C9C}" type="slidenum">
              <a:rPr lang="ru-RU">
                <a:solidFill>
                  <a:srgbClr val="E3DED1">
                    <a:shade val="50000"/>
                  </a:srgbClr>
                </a:solidFill>
              </a:rPr>
              <a:pPr>
                <a:defRPr/>
              </a:pPr>
              <a:t>‹#›</a:t>
            </a:fld>
            <a:endParaRPr lang="ru-RU">
              <a:solidFill>
                <a:srgbClr val="E3DED1">
                  <a:shade val="50000"/>
                </a:srgbClr>
              </a:solidFill>
            </a:endParaRPr>
          </a:p>
        </p:txBody>
      </p:sp>
    </p:spTree>
    <p:extLst>
      <p:ext uri="{BB962C8B-B14F-4D97-AF65-F5344CB8AC3E}">
        <p14:creationId xmlns:p14="http://schemas.microsoft.com/office/powerpoint/2010/main" val="2432057199"/>
      </p:ext>
    </p:extLst>
  </p:cSld>
  <p:clrMapOvr>
    <a:masterClrMapping/>
  </p:clrMapOvr>
  <p:transition spd="med">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533404"/>
            <a:ext cx="1981200" cy="5257799"/>
          </a:xfrm>
        </p:spPr>
        <p:txBody>
          <a:bodyPr vert="eaVert"/>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533400" y="533402"/>
            <a:ext cx="5943600" cy="5257801"/>
          </a:xfrm>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4"/>
          <p:cNvSpPr>
            <a:spLocks noGrp="1"/>
          </p:cNvSpPr>
          <p:nvPr>
            <p:ph type="dt" sz="half" idx="10"/>
          </p:nvPr>
        </p:nvSpPr>
        <p:spPr/>
        <p:txBody>
          <a:bodyPr/>
          <a:lstStyle>
            <a:lvl1pPr>
              <a:defRPr/>
            </a:lvl1pPr>
          </a:lstStyle>
          <a:p>
            <a:pPr>
              <a:defRPr/>
            </a:pPr>
            <a:fld id="{AFA5C661-2EE8-4735-B5C7-9E76B8158ADD}" type="datetimeFigureOut">
              <a:rPr lang="ru-RU">
                <a:solidFill>
                  <a:srgbClr val="E3DED1">
                    <a:shade val="50000"/>
                  </a:srgbClr>
                </a:solidFill>
              </a:rPr>
              <a:pPr>
                <a:defRPr/>
              </a:pPr>
              <a:t>22.10.2020</a:t>
            </a:fld>
            <a:endParaRPr lang="ru-RU">
              <a:solidFill>
                <a:srgbClr val="E3DED1">
                  <a:shade val="50000"/>
                </a:srgbClr>
              </a:solidFill>
            </a:endParaRPr>
          </a:p>
        </p:txBody>
      </p:sp>
      <p:sp>
        <p:nvSpPr>
          <p:cNvPr id="5" name="Нижний колонтитул 17"/>
          <p:cNvSpPr>
            <a:spLocks noGrp="1"/>
          </p:cNvSpPr>
          <p:nvPr>
            <p:ph type="ftr" sz="quarter" idx="11"/>
          </p:nvPr>
        </p:nvSpPr>
        <p:spPr/>
        <p:txBody>
          <a:bodyPr/>
          <a:lstStyle>
            <a:lvl1pPr>
              <a:defRPr/>
            </a:lvl1pPr>
          </a:lstStyle>
          <a:p>
            <a:pPr>
              <a:defRPr/>
            </a:pPr>
            <a:endParaRPr lang="ru-RU">
              <a:solidFill>
                <a:srgbClr val="E3DED1">
                  <a:shade val="50000"/>
                </a:srgbClr>
              </a:solidFill>
            </a:endParaRPr>
          </a:p>
        </p:txBody>
      </p:sp>
      <p:sp>
        <p:nvSpPr>
          <p:cNvPr id="6" name="Номер слайда 4"/>
          <p:cNvSpPr>
            <a:spLocks noGrp="1"/>
          </p:cNvSpPr>
          <p:nvPr>
            <p:ph type="sldNum" sz="quarter" idx="12"/>
          </p:nvPr>
        </p:nvSpPr>
        <p:spPr/>
        <p:txBody>
          <a:bodyPr/>
          <a:lstStyle>
            <a:lvl1pPr>
              <a:defRPr/>
            </a:lvl1pPr>
          </a:lstStyle>
          <a:p>
            <a:pPr>
              <a:defRPr/>
            </a:pPr>
            <a:fld id="{8632420C-EC36-4481-8613-6F9F77A130B0}" type="slidenum">
              <a:rPr lang="ru-RU">
                <a:solidFill>
                  <a:srgbClr val="E3DED1">
                    <a:shade val="50000"/>
                  </a:srgbClr>
                </a:solidFill>
              </a:rPr>
              <a:pPr>
                <a:defRPr/>
              </a:pPr>
              <a:t>‹#›</a:t>
            </a:fld>
            <a:endParaRPr lang="ru-RU">
              <a:solidFill>
                <a:srgbClr val="E3DED1">
                  <a:shade val="50000"/>
                </a:srgbClr>
              </a:solidFill>
            </a:endParaRPr>
          </a:p>
        </p:txBody>
      </p:sp>
    </p:spTree>
    <p:extLst>
      <p:ext uri="{BB962C8B-B14F-4D97-AF65-F5344CB8AC3E}">
        <p14:creationId xmlns:p14="http://schemas.microsoft.com/office/powerpoint/2010/main" val="1306350681"/>
      </p:ext>
    </p:extLst>
  </p:cSld>
  <p:clrMapOvr>
    <a:masterClrMapping/>
  </p:clrMapOvr>
  <p:transition spd="med">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Скругленный прямоугольник 3"/>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
        <p:nvSpPr>
          <p:cNvPr id="6" name="Скругленный прямоугольник 5"/>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
        <p:nvSpPr>
          <p:cNvPr id="5" name="Заголовок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lang="ru-RU" smtClean="0"/>
              <a:t>Образец заголовка</a:t>
            </a:r>
            <a:endParaRPr lang="en-US"/>
          </a:p>
        </p:txBody>
      </p:sp>
      <p:sp>
        <p:nvSpPr>
          <p:cNvPr id="20" name="Подзаголовок 19"/>
          <p:cNvSpPr>
            <a:spLocks noGrp="1"/>
          </p:cNvSpPr>
          <p:nvPr>
            <p:ph type="subTitle" idx="1"/>
          </p:nvPr>
        </p:nvSpPr>
        <p:spPr>
          <a:xfrm>
            <a:off x="722376" y="3685032"/>
            <a:ext cx="7772400" cy="914400"/>
          </a:xfrm>
        </p:spPr>
        <p:txBody>
          <a:bodyPr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ru-RU" smtClean="0"/>
              <a:t>Образец подзаголовка</a:t>
            </a:r>
            <a:endParaRPr lang="en-US"/>
          </a:p>
        </p:txBody>
      </p:sp>
      <p:sp>
        <p:nvSpPr>
          <p:cNvPr id="7" name="Дата 18"/>
          <p:cNvSpPr>
            <a:spLocks noGrp="1"/>
          </p:cNvSpPr>
          <p:nvPr>
            <p:ph type="dt" sz="half" idx="10"/>
          </p:nvPr>
        </p:nvSpPr>
        <p:spPr/>
        <p:txBody>
          <a:bodyPr/>
          <a:lstStyle>
            <a:lvl1pPr>
              <a:defRPr/>
            </a:lvl1pPr>
            <a:extLst/>
          </a:lstStyle>
          <a:p>
            <a:pPr>
              <a:defRPr/>
            </a:pPr>
            <a:fld id="{F7FD5B88-B956-4082-85E8-4CC1A9F4E79A}" type="datetimeFigureOut">
              <a:rPr lang="ru-RU">
                <a:solidFill>
                  <a:srgbClr val="E3DED1">
                    <a:shade val="50000"/>
                  </a:srgbClr>
                </a:solidFill>
              </a:rPr>
              <a:pPr>
                <a:defRPr/>
              </a:pPr>
              <a:t>22.10.2020</a:t>
            </a:fld>
            <a:endParaRPr lang="ru-RU">
              <a:solidFill>
                <a:srgbClr val="E3DED1">
                  <a:shade val="50000"/>
                </a:srgbClr>
              </a:solidFill>
            </a:endParaRPr>
          </a:p>
        </p:txBody>
      </p:sp>
      <p:sp>
        <p:nvSpPr>
          <p:cNvPr id="8" name="Нижний колонтитул 7"/>
          <p:cNvSpPr>
            <a:spLocks noGrp="1"/>
          </p:cNvSpPr>
          <p:nvPr>
            <p:ph type="ftr" sz="quarter" idx="11"/>
          </p:nvPr>
        </p:nvSpPr>
        <p:spPr/>
        <p:txBody>
          <a:bodyPr/>
          <a:lstStyle>
            <a:lvl1pPr>
              <a:defRPr/>
            </a:lvl1pPr>
            <a:extLst/>
          </a:lstStyle>
          <a:p>
            <a:pPr>
              <a:defRPr/>
            </a:pPr>
            <a:endParaRPr lang="ru-RU">
              <a:solidFill>
                <a:srgbClr val="E3DED1">
                  <a:shade val="50000"/>
                </a:srgbClr>
              </a:solidFill>
            </a:endParaRPr>
          </a:p>
        </p:txBody>
      </p:sp>
      <p:sp>
        <p:nvSpPr>
          <p:cNvPr id="9" name="Номер слайда 10"/>
          <p:cNvSpPr>
            <a:spLocks noGrp="1"/>
          </p:cNvSpPr>
          <p:nvPr>
            <p:ph type="sldNum" sz="quarter" idx="12"/>
          </p:nvPr>
        </p:nvSpPr>
        <p:spPr/>
        <p:txBody>
          <a:bodyPr/>
          <a:lstStyle>
            <a:lvl1pPr>
              <a:defRPr/>
            </a:lvl1pPr>
            <a:extLst/>
          </a:lstStyle>
          <a:p>
            <a:pPr>
              <a:defRPr/>
            </a:pPr>
            <a:fld id="{FB603124-B95E-47AC-A78C-E3C039DB4729}" type="slidenum">
              <a:rPr lang="ru-RU">
                <a:solidFill>
                  <a:srgbClr val="E3DED1">
                    <a:shade val="50000"/>
                  </a:srgbClr>
                </a:solidFill>
              </a:rPr>
              <a:pPr>
                <a:defRPr/>
              </a:pPr>
              <a:t>‹#›</a:t>
            </a:fld>
            <a:endParaRPr lang="ru-RU">
              <a:solidFill>
                <a:srgbClr val="E3DED1">
                  <a:shade val="50000"/>
                </a:srgbClr>
              </a:solidFill>
            </a:endParaRPr>
          </a:p>
        </p:txBody>
      </p:sp>
    </p:spTree>
    <p:extLst>
      <p:ext uri="{BB962C8B-B14F-4D97-AF65-F5344CB8AC3E}">
        <p14:creationId xmlns:p14="http://schemas.microsoft.com/office/powerpoint/2010/main" val="162423069"/>
      </p:ext>
    </p:extLst>
  </p:cSld>
  <p:clrMapOvr>
    <a:masterClrMapping/>
  </p:clrMapOvr>
  <p:transition spd="med">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lang="ru-RU" smtClean="0"/>
              <a:t>Образец заголовка</a:t>
            </a:r>
            <a:endParaRPr lang="en-US"/>
          </a:p>
        </p:txBody>
      </p:sp>
      <p:sp>
        <p:nvSpPr>
          <p:cNvPr id="3" name="Содержимое 2"/>
          <p:cNvSpPr>
            <a:spLocks noGrp="1"/>
          </p:cNvSpPr>
          <p:nvPr>
            <p:ph idx="1"/>
          </p:nvPr>
        </p:nvSpPr>
        <p:spPr>
          <a:xfrm>
            <a:off x="502920" y="530352"/>
            <a:ext cx="8183880" cy="4187952"/>
          </a:xfrm>
        </p:spPr>
        <p:txBody>
          <a:bodyPr/>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4"/>
          <p:cNvSpPr>
            <a:spLocks noGrp="1"/>
          </p:cNvSpPr>
          <p:nvPr>
            <p:ph type="dt" sz="half" idx="10"/>
          </p:nvPr>
        </p:nvSpPr>
        <p:spPr/>
        <p:txBody>
          <a:bodyPr/>
          <a:lstStyle>
            <a:lvl1pPr>
              <a:defRPr/>
            </a:lvl1pPr>
          </a:lstStyle>
          <a:p>
            <a:pPr>
              <a:defRPr/>
            </a:pPr>
            <a:fld id="{AEB7C564-A155-437E-9BB6-DE3C70B3EE3D}" type="datetimeFigureOut">
              <a:rPr lang="ru-RU">
                <a:solidFill>
                  <a:srgbClr val="E3DED1">
                    <a:shade val="50000"/>
                  </a:srgbClr>
                </a:solidFill>
              </a:rPr>
              <a:pPr>
                <a:defRPr/>
              </a:pPr>
              <a:t>22.10.2020</a:t>
            </a:fld>
            <a:endParaRPr lang="ru-RU">
              <a:solidFill>
                <a:srgbClr val="E3DED1">
                  <a:shade val="50000"/>
                </a:srgbClr>
              </a:solidFill>
            </a:endParaRPr>
          </a:p>
        </p:txBody>
      </p:sp>
      <p:sp>
        <p:nvSpPr>
          <p:cNvPr id="5" name="Нижний колонтитул 17"/>
          <p:cNvSpPr>
            <a:spLocks noGrp="1"/>
          </p:cNvSpPr>
          <p:nvPr>
            <p:ph type="ftr" sz="quarter" idx="11"/>
          </p:nvPr>
        </p:nvSpPr>
        <p:spPr/>
        <p:txBody>
          <a:bodyPr/>
          <a:lstStyle>
            <a:lvl1pPr>
              <a:defRPr/>
            </a:lvl1pPr>
          </a:lstStyle>
          <a:p>
            <a:pPr>
              <a:defRPr/>
            </a:pPr>
            <a:endParaRPr lang="ru-RU">
              <a:solidFill>
                <a:srgbClr val="E3DED1">
                  <a:shade val="50000"/>
                </a:srgbClr>
              </a:solidFill>
            </a:endParaRPr>
          </a:p>
        </p:txBody>
      </p:sp>
      <p:sp>
        <p:nvSpPr>
          <p:cNvPr id="6" name="Номер слайда 4"/>
          <p:cNvSpPr>
            <a:spLocks noGrp="1"/>
          </p:cNvSpPr>
          <p:nvPr>
            <p:ph type="sldNum" sz="quarter" idx="12"/>
          </p:nvPr>
        </p:nvSpPr>
        <p:spPr/>
        <p:txBody>
          <a:bodyPr/>
          <a:lstStyle>
            <a:lvl1pPr>
              <a:defRPr/>
            </a:lvl1pPr>
          </a:lstStyle>
          <a:p>
            <a:pPr>
              <a:defRPr/>
            </a:pPr>
            <a:fld id="{75FBEC61-3653-44D3-89E8-D57CFADF995B}" type="slidenum">
              <a:rPr lang="ru-RU">
                <a:solidFill>
                  <a:srgbClr val="E3DED1">
                    <a:shade val="50000"/>
                  </a:srgbClr>
                </a:solidFill>
              </a:rPr>
              <a:pPr>
                <a:defRPr/>
              </a:pPr>
              <a:t>‹#›</a:t>
            </a:fld>
            <a:endParaRPr lang="ru-RU">
              <a:solidFill>
                <a:srgbClr val="E3DED1">
                  <a:shade val="50000"/>
                </a:srgbClr>
              </a:solidFill>
            </a:endParaRPr>
          </a:p>
        </p:txBody>
      </p:sp>
    </p:spTree>
    <p:extLst>
      <p:ext uri="{BB962C8B-B14F-4D97-AF65-F5344CB8AC3E}">
        <p14:creationId xmlns:p14="http://schemas.microsoft.com/office/powerpoint/2010/main" val="899219379"/>
      </p:ext>
    </p:extLst>
  </p:cSld>
  <p:clrMapOvr>
    <a:masterClrMapping/>
  </p:clrMapOvr>
  <p:transition spd="med">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Скругленный прямоугольник 3"/>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
        <p:nvSpPr>
          <p:cNvPr id="5" name="Скругленный прямоугольник 4"/>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
        <p:nvSpPr>
          <p:cNvPr id="2" name="Заголовок 1"/>
          <p:cNvSpPr>
            <a:spLocks noGrp="1"/>
          </p:cNvSpPr>
          <p:nvPr>
            <p:ph type="title"/>
          </p:nvPr>
        </p:nvSpPr>
        <p:spPr>
          <a:xfrm>
            <a:off x="468344" y="4928616"/>
            <a:ext cx="8183880" cy="676656"/>
          </a:xfrm>
        </p:spPr>
        <p:txBody>
          <a:bodyPr lIns="91440" bIns="0"/>
          <a:lstStyle>
            <a:lvl1pPr algn="l">
              <a:buNone/>
              <a:defRPr sz="3600" b="0" cap="none" baseline="0">
                <a:solidFill>
                  <a:schemeClr val="bg2">
                    <a:shade val="25000"/>
                  </a:schemeClr>
                </a:solidFill>
                <a:effectLst/>
              </a:defRPr>
            </a:lvl1pPr>
            <a:extLst/>
          </a:lstStyle>
          <a:p>
            <a:r>
              <a:rPr lang="ru-RU" smtClean="0"/>
              <a:t>Образец заголовка</a:t>
            </a:r>
            <a:endParaRPr lang="en-US"/>
          </a:p>
        </p:txBody>
      </p:sp>
      <p:sp>
        <p:nvSpPr>
          <p:cNvPr id="3" name="Текст 2"/>
          <p:cNvSpPr>
            <a:spLocks noGrp="1"/>
          </p:cNvSpPr>
          <p:nvPr>
            <p:ph type="body" idx="1"/>
          </p:nvPr>
        </p:nvSpPr>
        <p:spPr>
          <a:xfrm>
            <a:off x="468344" y="5624484"/>
            <a:ext cx="8183880" cy="420624"/>
          </a:xfrm>
        </p:spPr>
        <p:txBody>
          <a:bodyPr lIns="118872" tIns="0"/>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ru-RU" smtClean="0"/>
              <a:t>Образец текста</a:t>
            </a:r>
          </a:p>
        </p:txBody>
      </p:sp>
      <p:sp>
        <p:nvSpPr>
          <p:cNvPr id="6" name="Дата 3"/>
          <p:cNvSpPr>
            <a:spLocks noGrp="1"/>
          </p:cNvSpPr>
          <p:nvPr>
            <p:ph type="dt" sz="half" idx="10"/>
          </p:nvPr>
        </p:nvSpPr>
        <p:spPr/>
        <p:txBody>
          <a:bodyPr/>
          <a:lstStyle>
            <a:lvl1pPr>
              <a:defRPr/>
            </a:lvl1pPr>
            <a:extLst/>
          </a:lstStyle>
          <a:p>
            <a:pPr>
              <a:defRPr/>
            </a:pPr>
            <a:fld id="{F866C31B-C4AB-4E50-A315-4F343D4981B3}" type="datetimeFigureOut">
              <a:rPr lang="ru-RU">
                <a:solidFill>
                  <a:srgbClr val="E3DED1">
                    <a:shade val="50000"/>
                  </a:srgbClr>
                </a:solidFill>
              </a:rPr>
              <a:pPr>
                <a:defRPr/>
              </a:pPr>
              <a:t>22.10.2020</a:t>
            </a:fld>
            <a:endParaRPr lang="ru-RU">
              <a:solidFill>
                <a:srgbClr val="E3DED1">
                  <a:shade val="50000"/>
                </a:srgbClr>
              </a:solidFill>
            </a:endParaRPr>
          </a:p>
        </p:txBody>
      </p:sp>
      <p:sp>
        <p:nvSpPr>
          <p:cNvPr id="7" name="Нижний колонтитул 4"/>
          <p:cNvSpPr>
            <a:spLocks noGrp="1"/>
          </p:cNvSpPr>
          <p:nvPr>
            <p:ph type="ftr" sz="quarter" idx="11"/>
          </p:nvPr>
        </p:nvSpPr>
        <p:spPr/>
        <p:txBody>
          <a:bodyPr/>
          <a:lstStyle>
            <a:lvl1pPr>
              <a:defRPr/>
            </a:lvl1pPr>
            <a:extLst/>
          </a:lstStyle>
          <a:p>
            <a:pPr>
              <a:defRPr/>
            </a:pPr>
            <a:endParaRPr lang="ru-RU">
              <a:solidFill>
                <a:srgbClr val="E3DED1">
                  <a:shade val="50000"/>
                </a:srgbClr>
              </a:solidFill>
            </a:endParaRPr>
          </a:p>
        </p:txBody>
      </p:sp>
      <p:sp>
        <p:nvSpPr>
          <p:cNvPr id="8" name="Номер слайда 5"/>
          <p:cNvSpPr>
            <a:spLocks noGrp="1"/>
          </p:cNvSpPr>
          <p:nvPr>
            <p:ph type="sldNum" sz="quarter" idx="12"/>
          </p:nvPr>
        </p:nvSpPr>
        <p:spPr/>
        <p:txBody>
          <a:bodyPr/>
          <a:lstStyle>
            <a:lvl1pPr>
              <a:defRPr/>
            </a:lvl1pPr>
            <a:extLst/>
          </a:lstStyle>
          <a:p>
            <a:pPr>
              <a:defRPr/>
            </a:pPr>
            <a:fld id="{C4643D9A-1673-4B0D-AE4D-0B2AC0D04BE4}" type="slidenum">
              <a:rPr lang="ru-RU">
                <a:solidFill>
                  <a:srgbClr val="E3DED1">
                    <a:shade val="50000"/>
                  </a:srgbClr>
                </a:solidFill>
              </a:rPr>
              <a:pPr>
                <a:defRPr/>
              </a:pPr>
              <a:t>‹#›</a:t>
            </a:fld>
            <a:endParaRPr lang="ru-RU">
              <a:solidFill>
                <a:srgbClr val="E3DED1">
                  <a:shade val="50000"/>
                </a:srgbClr>
              </a:solidFill>
            </a:endParaRPr>
          </a:p>
        </p:txBody>
      </p:sp>
    </p:spTree>
    <p:extLst>
      <p:ext uri="{BB962C8B-B14F-4D97-AF65-F5344CB8AC3E}">
        <p14:creationId xmlns:p14="http://schemas.microsoft.com/office/powerpoint/2010/main" val="2977256146"/>
      </p:ext>
    </p:extLst>
  </p:cSld>
  <p:clrMapOvr>
    <a:masterClrMapping/>
  </p:clrMapOvr>
  <p:transition spd="med">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Содержимое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24"/>
          <p:cNvSpPr>
            <a:spLocks noGrp="1"/>
          </p:cNvSpPr>
          <p:nvPr>
            <p:ph type="dt" sz="half" idx="10"/>
          </p:nvPr>
        </p:nvSpPr>
        <p:spPr/>
        <p:txBody>
          <a:bodyPr/>
          <a:lstStyle>
            <a:lvl1pPr>
              <a:defRPr/>
            </a:lvl1pPr>
          </a:lstStyle>
          <a:p>
            <a:pPr>
              <a:defRPr/>
            </a:pPr>
            <a:fld id="{1BF20B6F-2CC7-4E74-828A-0004ED001057}" type="datetimeFigureOut">
              <a:rPr lang="ru-RU">
                <a:solidFill>
                  <a:srgbClr val="E3DED1">
                    <a:shade val="50000"/>
                  </a:srgbClr>
                </a:solidFill>
              </a:rPr>
              <a:pPr>
                <a:defRPr/>
              </a:pPr>
              <a:t>22.10.2020</a:t>
            </a:fld>
            <a:endParaRPr lang="ru-RU">
              <a:solidFill>
                <a:srgbClr val="E3DED1">
                  <a:shade val="50000"/>
                </a:srgbClr>
              </a:solidFill>
            </a:endParaRPr>
          </a:p>
        </p:txBody>
      </p:sp>
      <p:sp>
        <p:nvSpPr>
          <p:cNvPr id="6" name="Нижний колонтитул 17"/>
          <p:cNvSpPr>
            <a:spLocks noGrp="1"/>
          </p:cNvSpPr>
          <p:nvPr>
            <p:ph type="ftr" sz="quarter" idx="11"/>
          </p:nvPr>
        </p:nvSpPr>
        <p:spPr/>
        <p:txBody>
          <a:bodyPr/>
          <a:lstStyle>
            <a:lvl1pPr>
              <a:defRPr/>
            </a:lvl1pPr>
          </a:lstStyle>
          <a:p>
            <a:pPr>
              <a:defRPr/>
            </a:pPr>
            <a:endParaRPr lang="ru-RU">
              <a:solidFill>
                <a:srgbClr val="E3DED1">
                  <a:shade val="50000"/>
                </a:srgbClr>
              </a:solidFill>
            </a:endParaRPr>
          </a:p>
        </p:txBody>
      </p:sp>
      <p:sp>
        <p:nvSpPr>
          <p:cNvPr id="7" name="Номер слайда 4"/>
          <p:cNvSpPr>
            <a:spLocks noGrp="1"/>
          </p:cNvSpPr>
          <p:nvPr>
            <p:ph type="sldNum" sz="quarter" idx="12"/>
          </p:nvPr>
        </p:nvSpPr>
        <p:spPr/>
        <p:txBody>
          <a:bodyPr/>
          <a:lstStyle>
            <a:lvl1pPr>
              <a:defRPr/>
            </a:lvl1pPr>
          </a:lstStyle>
          <a:p>
            <a:pPr>
              <a:defRPr/>
            </a:pPr>
            <a:fld id="{5B9ED44A-2203-45B0-B801-8F3DB2DAD78A}" type="slidenum">
              <a:rPr lang="ru-RU">
                <a:solidFill>
                  <a:srgbClr val="E3DED1">
                    <a:shade val="50000"/>
                  </a:srgbClr>
                </a:solidFill>
              </a:rPr>
              <a:pPr>
                <a:defRPr/>
              </a:pPr>
              <a:t>‹#›</a:t>
            </a:fld>
            <a:endParaRPr lang="ru-RU">
              <a:solidFill>
                <a:srgbClr val="E3DED1">
                  <a:shade val="50000"/>
                </a:srgbClr>
              </a:solidFill>
            </a:endParaRPr>
          </a:p>
        </p:txBody>
      </p:sp>
    </p:spTree>
    <p:extLst>
      <p:ext uri="{BB962C8B-B14F-4D97-AF65-F5344CB8AC3E}">
        <p14:creationId xmlns:p14="http://schemas.microsoft.com/office/powerpoint/2010/main" val="3187537259"/>
      </p:ext>
    </p:extLst>
  </p:cSld>
  <p:clrMapOvr>
    <a:masterClrMapping/>
  </p:clrMapOvr>
  <p:transition spd="med">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lvl1pPr>
              <a:defRPr b="1"/>
            </a:lvl1pPr>
            <a:extLst/>
          </a:lstStyle>
          <a:p>
            <a:r>
              <a:rPr lang="ru-RU" smtClean="0"/>
              <a:t>Образец заголовка</a:t>
            </a:r>
            <a:endParaRPr lang="en-US"/>
          </a:p>
        </p:txBody>
      </p:sp>
      <p:sp>
        <p:nvSpPr>
          <p:cNvPr id="3" name="Текст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4" name="Текст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5" name="Содержимое 4"/>
          <p:cNvSpPr>
            <a:spLocks noGrp="1"/>
          </p:cNvSpPr>
          <p:nvPr>
            <p:ph sz="quarter" idx="2"/>
          </p:nvPr>
        </p:nvSpPr>
        <p:spPr>
          <a:xfrm>
            <a:off x="607224" y="144780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52169" y="144780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24"/>
          <p:cNvSpPr>
            <a:spLocks noGrp="1"/>
          </p:cNvSpPr>
          <p:nvPr>
            <p:ph type="dt" sz="half" idx="10"/>
          </p:nvPr>
        </p:nvSpPr>
        <p:spPr/>
        <p:txBody>
          <a:bodyPr/>
          <a:lstStyle>
            <a:lvl1pPr>
              <a:defRPr/>
            </a:lvl1pPr>
          </a:lstStyle>
          <a:p>
            <a:pPr>
              <a:defRPr/>
            </a:pPr>
            <a:fld id="{1B48AEFD-54E8-41A0-85A0-8F3C9FC26060}" type="datetimeFigureOut">
              <a:rPr lang="ru-RU">
                <a:solidFill>
                  <a:srgbClr val="E3DED1">
                    <a:shade val="50000"/>
                  </a:srgbClr>
                </a:solidFill>
              </a:rPr>
              <a:pPr>
                <a:defRPr/>
              </a:pPr>
              <a:t>22.10.2020</a:t>
            </a:fld>
            <a:endParaRPr lang="ru-RU">
              <a:solidFill>
                <a:srgbClr val="E3DED1">
                  <a:shade val="50000"/>
                </a:srgbClr>
              </a:solidFill>
            </a:endParaRPr>
          </a:p>
        </p:txBody>
      </p:sp>
      <p:sp>
        <p:nvSpPr>
          <p:cNvPr id="8" name="Нижний колонтитул 17"/>
          <p:cNvSpPr>
            <a:spLocks noGrp="1"/>
          </p:cNvSpPr>
          <p:nvPr>
            <p:ph type="ftr" sz="quarter" idx="11"/>
          </p:nvPr>
        </p:nvSpPr>
        <p:spPr/>
        <p:txBody>
          <a:bodyPr/>
          <a:lstStyle>
            <a:lvl1pPr>
              <a:defRPr/>
            </a:lvl1pPr>
          </a:lstStyle>
          <a:p>
            <a:pPr>
              <a:defRPr/>
            </a:pPr>
            <a:endParaRPr lang="ru-RU">
              <a:solidFill>
                <a:srgbClr val="E3DED1">
                  <a:shade val="50000"/>
                </a:srgbClr>
              </a:solidFill>
            </a:endParaRPr>
          </a:p>
        </p:txBody>
      </p:sp>
      <p:sp>
        <p:nvSpPr>
          <p:cNvPr id="9" name="Номер слайда 4"/>
          <p:cNvSpPr>
            <a:spLocks noGrp="1"/>
          </p:cNvSpPr>
          <p:nvPr>
            <p:ph type="sldNum" sz="quarter" idx="12"/>
          </p:nvPr>
        </p:nvSpPr>
        <p:spPr/>
        <p:txBody>
          <a:bodyPr/>
          <a:lstStyle>
            <a:lvl1pPr>
              <a:defRPr/>
            </a:lvl1pPr>
          </a:lstStyle>
          <a:p>
            <a:pPr>
              <a:defRPr/>
            </a:pPr>
            <a:fld id="{D1E5D946-A1E4-4BD5-94A6-AB7866E947A2}" type="slidenum">
              <a:rPr lang="ru-RU">
                <a:solidFill>
                  <a:srgbClr val="E3DED1">
                    <a:shade val="50000"/>
                  </a:srgbClr>
                </a:solidFill>
              </a:rPr>
              <a:pPr>
                <a:defRPr/>
              </a:pPr>
              <a:t>‹#›</a:t>
            </a:fld>
            <a:endParaRPr lang="ru-RU">
              <a:solidFill>
                <a:srgbClr val="E3DED1">
                  <a:shade val="50000"/>
                </a:srgbClr>
              </a:solidFill>
            </a:endParaRPr>
          </a:p>
        </p:txBody>
      </p:sp>
    </p:spTree>
    <p:extLst>
      <p:ext uri="{BB962C8B-B14F-4D97-AF65-F5344CB8AC3E}">
        <p14:creationId xmlns:p14="http://schemas.microsoft.com/office/powerpoint/2010/main" val="1619384233"/>
      </p:ext>
    </p:extLst>
  </p:cSld>
  <p:clrMapOvr>
    <a:masterClrMapping/>
  </p:clrMapOvr>
  <p:transition spd="med">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Дата 24"/>
          <p:cNvSpPr>
            <a:spLocks noGrp="1"/>
          </p:cNvSpPr>
          <p:nvPr>
            <p:ph type="dt" sz="half" idx="10"/>
          </p:nvPr>
        </p:nvSpPr>
        <p:spPr/>
        <p:txBody>
          <a:bodyPr/>
          <a:lstStyle>
            <a:lvl1pPr>
              <a:defRPr/>
            </a:lvl1pPr>
          </a:lstStyle>
          <a:p>
            <a:pPr>
              <a:defRPr/>
            </a:pPr>
            <a:fld id="{9EDC0501-1201-4DE1-B5BC-752119806A4D}" type="datetimeFigureOut">
              <a:rPr lang="ru-RU">
                <a:solidFill>
                  <a:srgbClr val="E3DED1">
                    <a:shade val="50000"/>
                  </a:srgbClr>
                </a:solidFill>
              </a:rPr>
              <a:pPr>
                <a:defRPr/>
              </a:pPr>
              <a:t>22.10.2020</a:t>
            </a:fld>
            <a:endParaRPr lang="ru-RU">
              <a:solidFill>
                <a:srgbClr val="E3DED1">
                  <a:shade val="50000"/>
                </a:srgbClr>
              </a:solidFill>
            </a:endParaRPr>
          </a:p>
        </p:txBody>
      </p:sp>
      <p:sp>
        <p:nvSpPr>
          <p:cNvPr id="4" name="Нижний колонтитул 17"/>
          <p:cNvSpPr>
            <a:spLocks noGrp="1"/>
          </p:cNvSpPr>
          <p:nvPr>
            <p:ph type="ftr" sz="quarter" idx="11"/>
          </p:nvPr>
        </p:nvSpPr>
        <p:spPr/>
        <p:txBody>
          <a:bodyPr/>
          <a:lstStyle>
            <a:lvl1pPr>
              <a:defRPr/>
            </a:lvl1pPr>
          </a:lstStyle>
          <a:p>
            <a:pPr>
              <a:defRPr/>
            </a:pPr>
            <a:endParaRPr lang="ru-RU">
              <a:solidFill>
                <a:srgbClr val="E3DED1">
                  <a:shade val="50000"/>
                </a:srgbClr>
              </a:solidFill>
            </a:endParaRPr>
          </a:p>
        </p:txBody>
      </p:sp>
      <p:sp>
        <p:nvSpPr>
          <p:cNvPr id="5" name="Номер слайда 4"/>
          <p:cNvSpPr>
            <a:spLocks noGrp="1"/>
          </p:cNvSpPr>
          <p:nvPr>
            <p:ph type="sldNum" sz="quarter" idx="12"/>
          </p:nvPr>
        </p:nvSpPr>
        <p:spPr/>
        <p:txBody>
          <a:bodyPr/>
          <a:lstStyle>
            <a:lvl1pPr>
              <a:defRPr/>
            </a:lvl1pPr>
          </a:lstStyle>
          <a:p>
            <a:pPr>
              <a:defRPr/>
            </a:pPr>
            <a:fld id="{D5CDC0A7-AC96-4026-BE40-FF08CB4DD8F0}" type="slidenum">
              <a:rPr lang="ru-RU">
                <a:solidFill>
                  <a:srgbClr val="E3DED1">
                    <a:shade val="50000"/>
                  </a:srgbClr>
                </a:solidFill>
              </a:rPr>
              <a:pPr>
                <a:defRPr/>
              </a:pPr>
              <a:t>‹#›</a:t>
            </a:fld>
            <a:endParaRPr lang="ru-RU">
              <a:solidFill>
                <a:srgbClr val="E3DED1">
                  <a:shade val="50000"/>
                </a:srgbClr>
              </a:solidFill>
            </a:endParaRPr>
          </a:p>
        </p:txBody>
      </p:sp>
    </p:spTree>
    <p:extLst>
      <p:ext uri="{BB962C8B-B14F-4D97-AF65-F5344CB8AC3E}">
        <p14:creationId xmlns:p14="http://schemas.microsoft.com/office/powerpoint/2010/main" val="2051693344"/>
      </p:ext>
    </p:extLst>
  </p:cSld>
  <p:clrMapOvr>
    <a:masterClrMapping/>
  </p:clrMapOvr>
  <p:transition spd="med">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Скругленный прямоугольник 1"/>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
        <p:nvSpPr>
          <p:cNvPr id="3" name="Дата 1"/>
          <p:cNvSpPr>
            <a:spLocks noGrp="1"/>
          </p:cNvSpPr>
          <p:nvPr>
            <p:ph type="dt" sz="half" idx="10"/>
          </p:nvPr>
        </p:nvSpPr>
        <p:spPr/>
        <p:txBody>
          <a:bodyPr/>
          <a:lstStyle>
            <a:lvl1pPr>
              <a:defRPr/>
            </a:lvl1pPr>
            <a:extLst/>
          </a:lstStyle>
          <a:p>
            <a:pPr>
              <a:defRPr/>
            </a:pPr>
            <a:fld id="{2ACDB80F-6F00-40B3-A5CB-78B4D7CBDD64}" type="datetimeFigureOut">
              <a:rPr lang="ru-RU">
                <a:solidFill>
                  <a:srgbClr val="E3DED1">
                    <a:shade val="50000"/>
                  </a:srgbClr>
                </a:solidFill>
              </a:rPr>
              <a:pPr>
                <a:defRPr/>
              </a:pPr>
              <a:t>22.10.2020</a:t>
            </a:fld>
            <a:endParaRPr lang="ru-RU">
              <a:solidFill>
                <a:srgbClr val="E3DED1">
                  <a:shade val="50000"/>
                </a:srgbClr>
              </a:solidFill>
            </a:endParaRPr>
          </a:p>
        </p:txBody>
      </p:sp>
      <p:sp>
        <p:nvSpPr>
          <p:cNvPr id="4" name="Нижний колонтитул 2"/>
          <p:cNvSpPr>
            <a:spLocks noGrp="1"/>
          </p:cNvSpPr>
          <p:nvPr>
            <p:ph type="ftr" sz="quarter" idx="11"/>
          </p:nvPr>
        </p:nvSpPr>
        <p:spPr/>
        <p:txBody>
          <a:bodyPr/>
          <a:lstStyle>
            <a:lvl1pPr>
              <a:defRPr/>
            </a:lvl1pPr>
            <a:extLst/>
          </a:lstStyle>
          <a:p>
            <a:pPr>
              <a:defRPr/>
            </a:pPr>
            <a:endParaRPr lang="ru-RU">
              <a:solidFill>
                <a:srgbClr val="E3DED1">
                  <a:shade val="50000"/>
                </a:srgbClr>
              </a:solidFill>
            </a:endParaRPr>
          </a:p>
        </p:txBody>
      </p:sp>
      <p:sp>
        <p:nvSpPr>
          <p:cNvPr id="5" name="Номер слайда 3"/>
          <p:cNvSpPr>
            <a:spLocks noGrp="1"/>
          </p:cNvSpPr>
          <p:nvPr>
            <p:ph type="sldNum" sz="quarter" idx="12"/>
          </p:nvPr>
        </p:nvSpPr>
        <p:spPr/>
        <p:txBody>
          <a:bodyPr/>
          <a:lstStyle>
            <a:lvl1pPr>
              <a:defRPr/>
            </a:lvl1pPr>
            <a:extLst/>
          </a:lstStyle>
          <a:p>
            <a:pPr>
              <a:defRPr/>
            </a:pPr>
            <a:fld id="{74A1C80E-A08E-47CE-A732-69ADD70D9B5E}" type="slidenum">
              <a:rPr lang="ru-RU">
                <a:solidFill>
                  <a:srgbClr val="E3DED1">
                    <a:shade val="50000"/>
                  </a:srgbClr>
                </a:solidFill>
              </a:rPr>
              <a:pPr>
                <a:defRPr/>
              </a:pPr>
              <a:t>‹#›</a:t>
            </a:fld>
            <a:endParaRPr lang="ru-RU">
              <a:solidFill>
                <a:srgbClr val="E3DED1">
                  <a:shade val="50000"/>
                </a:srgbClr>
              </a:solidFill>
            </a:endParaRPr>
          </a:p>
        </p:txBody>
      </p:sp>
    </p:spTree>
    <p:extLst>
      <p:ext uri="{BB962C8B-B14F-4D97-AF65-F5344CB8AC3E}">
        <p14:creationId xmlns:p14="http://schemas.microsoft.com/office/powerpoint/2010/main" val="204739362"/>
      </p:ext>
    </p:extLst>
  </p:cSld>
  <p:clrMapOvr>
    <a:masterClrMapping/>
  </p:clrMapOvr>
  <p:transition spd="med">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38784" y="533400"/>
            <a:ext cx="2971800" cy="914400"/>
          </a:xfrm>
        </p:spPr>
        <p:txBody>
          <a:bodyPr/>
          <a:lstStyle>
            <a:lvl1pPr algn="l">
              <a:buNone/>
              <a:defRPr sz="2200" b="1">
                <a:solidFill>
                  <a:schemeClr val="accent1"/>
                </a:solidFill>
              </a:defRPr>
            </a:lvl1pPr>
            <a:extLst/>
          </a:lstStyle>
          <a:p>
            <a:r>
              <a:rPr lang="ru-RU" smtClean="0"/>
              <a:t>Образец заголовка</a:t>
            </a:r>
            <a:endParaRPr lang="en-US"/>
          </a:p>
        </p:txBody>
      </p:sp>
      <p:sp>
        <p:nvSpPr>
          <p:cNvPr id="3" name="Текст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24"/>
          <p:cNvSpPr>
            <a:spLocks noGrp="1"/>
          </p:cNvSpPr>
          <p:nvPr>
            <p:ph type="dt" sz="half" idx="10"/>
          </p:nvPr>
        </p:nvSpPr>
        <p:spPr/>
        <p:txBody>
          <a:bodyPr/>
          <a:lstStyle>
            <a:lvl1pPr>
              <a:defRPr/>
            </a:lvl1pPr>
          </a:lstStyle>
          <a:p>
            <a:pPr>
              <a:defRPr/>
            </a:pPr>
            <a:fld id="{99AE93A6-3063-4DD3-AEAC-624CA9FDAB51}" type="datetimeFigureOut">
              <a:rPr lang="ru-RU">
                <a:solidFill>
                  <a:srgbClr val="E3DED1">
                    <a:shade val="50000"/>
                  </a:srgbClr>
                </a:solidFill>
              </a:rPr>
              <a:pPr>
                <a:defRPr/>
              </a:pPr>
              <a:t>22.10.2020</a:t>
            </a:fld>
            <a:endParaRPr lang="ru-RU">
              <a:solidFill>
                <a:srgbClr val="E3DED1">
                  <a:shade val="50000"/>
                </a:srgbClr>
              </a:solidFill>
            </a:endParaRPr>
          </a:p>
        </p:txBody>
      </p:sp>
      <p:sp>
        <p:nvSpPr>
          <p:cNvPr id="6" name="Нижний колонтитул 17"/>
          <p:cNvSpPr>
            <a:spLocks noGrp="1"/>
          </p:cNvSpPr>
          <p:nvPr>
            <p:ph type="ftr" sz="quarter" idx="11"/>
          </p:nvPr>
        </p:nvSpPr>
        <p:spPr/>
        <p:txBody>
          <a:bodyPr/>
          <a:lstStyle>
            <a:lvl1pPr>
              <a:defRPr/>
            </a:lvl1pPr>
          </a:lstStyle>
          <a:p>
            <a:pPr>
              <a:defRPr/>
            </a:pPr>
            <a:endParaRPr lang="ru-RU">
              <a:solidFill>
                <a:srgbClr val="E3DED1">
                  <a:shade val="50000"/>
                </a:srgbClr>
              </a:solidFill>
            </a:endParaRPr>
          </a:p>
        </p:txBody>
      </p:sp>
      <p:sp>
        <p:nvSpPr>
          <p:cNvPr id="7" name="Номер слайда 4"/>
          <p:cNvSpPr>
            <a:spLocks noGrp="1"/>
          </p:cNvSpPr>
          <p:nvPr>
            <p:ph type="sldNum" sz="quarter" idx="12"/>
          </p:nvPr>
        </p:nvSpPr>
        <p:spPr/>
        <p:txBody>
          <a:bodyPr/>
          <a:lstStyle>
            <a:lvl1pPr>
              <a:defRPr/>
            </a:lvl1pPr>
          </a:lstStyle>
          <a:p>
            <a:pPr>
              <a:defRPr/>
            </a:pPr>
            <a:fld id="{A07DB228-D63F-4FCF-9B24-91E1606DC307}" type="slidenum">
              <a:rPr lang="ru-RU">
                <a:solidFill>
                  <a:srgbClr val="E3DED1">
                    <a:shade val="50000"/>
                  </a:srgbClr>
                </a:solidFill>
              </a:rPr>
              <a:pPr>
                <a:defRPr/>
              </a:pPr>
              <a:t>‹#›</a:t>
            </a:fld>
            <a:endParaRPr lang="ru-RU">
              <a:solidFill>
                <a:srgbClr val="E3DED1">
                  <a:shade val="50000"/>
                </a:srgbClr>
              </a:solidFill>
            </a:endParaRPr>
          </a:p>
        </p:txBody>
      </p:sp>
    </p:spTree>
    <p:extLst>
      <p:ext uri="{BB962C8B-B14F-4D97-AF65-F5344CB8AC3E}">
        <p14:creationId xmlns:p14="http://schemas.microsoft.com/office/powerpoint/2010/main" val="412840237"/>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22.10.2020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Скругленный прямоугольник 4"/>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
        <p:nvSpPr>
          <p:cNvPr id="6" name="Прямоугольник с одним скругленным углом 5"/>
          <p:cNvSpPr/>
          <p:nvPr/>
        </p:nvSpPr>
        <p:spPr>
          <a:xfrm>
            <a:off x="6400800" y="433388"/>
            <a:ext cx="2324100"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
        <p:nvSpPr>
          <p:cNvPr id="2" name="Заголовок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lang="ru-RU" smtClean="0"/>
              <a:t>Образец заголовка</a:t>
            </a:r>
            <a:endParaRPr lang="en-US"/>
          </a:p>
        </p:txBody>
      </p:sp>
      <p:sp>
        <p:nvSpPr>
          <p:cNvPr id="4" name="Текст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3" name="Рисунок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normAutofit/>
          </a:bodyPr>
          <a:lstStyle>
            <a:lvl1pPr marL="0" indent="0">
              <a:buNone/>
              <a:defRPr sz="3200"/>
            </a:lvl1pPr>
            <a:extLst/>
          </a:lstStyle>
          <a:p>
            <a:pPr lvl="0"/>
            <a:r>
              <a:rPr lang="ru-RU" noProof="0" smtClean="0"/>
              <a:t>Вставка рисунка</a:t>
            </a:r>
            <a:endParaRPr lang="en-US" noProof="0"/>
          </a:p>
        </p:txBody>
      </p:sp>
      <p:sp>
        <p:nvSpPr>
          <p:cNvPr id="7" name="Дата 4"/>
          <p:cNvSpPr>
            <a:spLocks noGrp="1"/>
          </p:cNvSpPr>
          <p:nvPr>
            <p:ph type="dt" sz="half" idx="10"/>
          </p:nvPr>
        </p:nvSpPr>
        <p:spPr/>
        <p:txBody>
          <a:bodyPr/>
          <a:lstStyle>
            <a:lvl1pPr>
              <a:defRPr/>
            </a:lvl1pPr>
            <a:extLst/>
          </a:lstStyle>
          <a:p>
            <a:pPr>
              <a:defRPr/>
            </a:pPr>
            <a:fld id="{5BDA97D1-771E-45DC-8D33-2C73BDF87FBC}" type="datetimeFigureOut">
              <a:rPr lang="ru-RU">
                <a:solidFill>
                  <a:srgbClr val="E3DED1">
                    <a:shade val="50000"/>
                  </a:srgbClr>
                </a:solidFill>
              </a:rPr>
              <a:pPr>
                <a:defRPr/>
              </a:pPr>
              <a:t>22.10.2020</a:t>
            </a:fld>
            <a:endParaRPr lang="ru-RU">
              <a:solidFill>
                <a:srgbClr val="E3DED1">
                  <a:shade val="50000"/>
                </a:srgbClr>
              </a:solidFill>
            </a:endParaRPr>
          </a:p>
        </p:txBody>
      </p:sp>
      <p:sp>
        <p:nvSpPr>
          <p:cNvPr id="8" name="Нижний колонтитул 5"/>
          <p:cNvSpPr>
            <a:spLocks noGrp="1"/>
          </p:cNvSpPr>
          <p:nvPr>
            <p:ph type="ftr" sz="quarter" idx="11"/>
          </p:nvPr>
        </p:nvSpPr>
        <p:spPr/>
        <p:txBody>
          <a:bodyPr/>
          <a:lstStyle>
            <a:lvl1pPr>
              <a:defRPr/>
            </a:lvl1pPr>
            <a:extLst/>
          </a:lstStyle>
          <a:p>
            <a:pPr>
              <a:defRPr/>
            </a:pPr>
            <a:endParaRPr lang="ru-RU">
              <a:solidFill>
                <a:srgbClr val="E3DED1">
                  <a:shade val="50000"/>
                </a:srgbClr>
              </a:solidFill>
            </a:endParaRPr>
          </a:p>
        </p:txBody>
      </p:sp>
      <p:sp>
        <p:nvSpPr>
          <p:cNvPr id="9" name="Номер слайда 6"/>
          <p:cNvSpPr>
            <a:spLocks noGrp="1"/>
          </p:cNvSpPr>
          <p:nvPr>
            <p:ph type="sldNum" sz="quarter" idx="12"/>
          </p:nvPr>
        </p:nvSpPr>
        <p:spPr/>
        <p:txBody>
          <a:bodyPr/>
          <a:lstStyle>
            <a:lvl1pPr>
              <a:defRPr/>
            </a:lvl1pPr>
            <a:extLst/>
          </a:lstStyle>
          <a:p>
            <a:pPr>
              <a:defRPr/>
            </a:pPr>
            <a:fld id="{615A4595-C4E7-4D34-92F8-D8F9B4BA696D}" type="slidenum">
              <a:rPr lang="ru-RU">
                <a:solidFill>
                  <a:srgbClr val="E3DED1">
                    <a:shade val="50000"/>
                  </a:srgbClr>
                </a:solidFill>
              </a:rPr>
              <a:pPr>
                <a:defRPr/>
              </a:pPr>
              <a:t>‹#›</a:t>
            </a:fld>
            <a:endParaRPr lang="ru-RU">
              <a:solidFill>
                <a:srgbClr val="E3DED1">
                  <a:shade val="50000"/>
                </a:srgbClr>
              </a:solidFill>
            </a:endParaRPr>
          </a:p>
        </p:txBody>
      </p:sp>
    </p:spTree>
    <p:extLst>
      <p:ext uri="{BB962C8B-B14F-4D97-AF65-F5344CB8AC3E}">
        <p14:creationId xmlns:p14="http://schemas.microsoft.com/office/powerpoint/2010/main" val="3718650280"/>
      </p:ext>
    </p:extLst>
  </p:cSld>
  <p:clrMapOvr>
    <a:masterClrMapping/>
  </p:clrMapOvr>
  <p:transition spd="med">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502920" y="530352"/>
            <a:ext cx="8183880" cy="4187952"/>
          </a:xfrm>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4"/>
          <p:cNvSpPr>
            <a:spLocks noGrp="1"/>
          </p:cNvSpPr>
          <p:nvPr>
            <p:ph type="dt" sz="half" idx="10"/>
          </p:nvPr>
        </p:nvSpPr>
        <p:spPr/>
        <p:txBody>
          <a:bodyPr/>
          <a:lstStyle>
            <a:lvl1pPr>
              <a:defRPr/>
            </a:lvl1pPr>
          </a:lstStyle>
          <a:p>
            <a:pPr>
              <a:defRPr/>
            </a:pPr>
            <a:fld id="{39DB9151-1531-47C1-9A73-91E1C9879DCA}" type="datetimeFigureOut">
              <a:rPr lang="ru-RU">
                <a:solidFill>
                  <a:srgbClr val="E3DED1">
                    <a:shade val="50000"/>
                  </a:srgbClr>
                </a:solidFill>
              </a:rPr>
              <a:pPr>
                <a:defRPr/>
              </a:pPr>
              <a:t>22.10.2020</a:t>
            </a:fld>
            <a:endParaRPr lang="ru-RU">
              <a:solidFill>
                <a:srgbClr val="E3DED1">
                  <a:shade val="50000"/>
                </a:srgbClr>
              </a:solidFill>
            </a:endParaRPr>
          </a:p>
        </p:txBody>
      </p:sp>
      <p:sp>
        <p:nvSpPr>
          <p:cNvPr id="5" name="Нижний колонтитул 17"/>
          <p:cNvSpPr>
            <a:spLocks noGrp="1"/>
          </p:cNvSpPr>
          <p:nvPr>
            <p:ph type="ftr" sz="quarter" idx="11"/>
          </p:nvPr>
        </p:nvSpPr>
        <p:spPr/>
        <p:txBody>
          <a:bodyPr/>
          <a:lstStyle>
            <a:lvl1pPr>
              <a:defRPr/>
            </a:lvl1pPr>
          </a:lstStyle>
          <a:p>
            <a:pPr>
              <a:defRPr/>
            </a:pPr>
            <a:endParaRPr lang="ru-RU">
              <a:solidFill>
                <a:srgbClr val="E3DED1">
                  <a:shade val="50000"/>
                </a:srgbClr>
              </a:solidFill>
            </a:endParaRPr>
          </a:p>
        </p:txBody>
      </p:sp>
      <p:sp>
        <p:nvSpPr>
          <p:cNvPr id="6" name="Номер слайда 4"/>
          <p:cNvSpPr>
            <a:spLocks noGrp="1"/>
          </p:cNvSpPr>
          <p:nvPr>
            <p:ph type="sldNum" sz="quarter" idx="12"/>
          </p:nvPr>
        </p:nvSpPr>
        <p:spPr/>
        <p:txBody>
          <a:bodyPr/>
          <a:lstStyle>
            <a:lvl1pPr>
              <a:defRPr/>
            </a:lvl1pPr>
          </a:lstStyle>
          <a:p>
            <a:pPr>
              <a:defRPr/>
            </a:pPr>
            <a:fld id="{0D86265C-5DA0-4587-A114-AD10C6702C9C}" type="slidenum">
              <a:rPr lang="ru-RU">
                <a:solidFill>
                  <a:srgbClr val="E3DED1">
                    <a:shade val="50000"/>
                  </a:srgbClr>
                </a:solidFill>
              </a:rPr>
              <a:pPr>
                <a:defRPr/>
              </a:pPr>
              <a:t>‹#›</a:t>
            </a:fld>
            <a:endParaRPr lang="ru-RU">
              <a:solidFill>
                <a:srgbClr val="E3DED1">
                  <a:shade val="50000"/>
                </a:srgbClr>
              </a:solidFill>
            </a:endParaRPr>
          </a:p>
        </p:txBody>
      </p:sp>
    </p:spTree>
    <p:extLst>
      <p:ext uri="{BB962C8B-B14F-4D97-AF65-F5344CB8AC3E}">
        <p14:creationId xmlns:p14="http://schemas.microsoft.com/office/powerpoint/2010/main" val="482084018"/>
      </p:ext>
    </p:extLst>
  </p:cSld>
  <p:clrMapOvr>
    <a:masterClrMapping/>
  </p:clrMapOvr>
  <p:transition spd="med">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533404"/>
            <a:ext cx="1981200" cy="5257799"/>
          </a:xfrm>
        </p:spPr>
        <p:txBody>
          <a:bodyPr vert="eaVert"/>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533400" y="533402"/>
            <a:ext cx="5943600" cy="5257801"/>
          </a:xfrm>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4"/>
          <p:cNvSpPr>
            <a:spLocks noGrp="1"/>
          </p:cNvSpPr>
          <p:nvPr>
            <p:ph type="dt" sz="half" idx="10"/>
          </p:nvPr>
        </p:nvSpPr>
        <p:spPr/>
        <p:txBody>
          <a:bodyPr/>
          <a:lstStyle>
            <a:lvl1pPr>
              <a:defRPr/>
            </a:lvl1pPr>
          </a:lstStyle>
          <a:p>
            <a:pPr>
              <a:defRPr/>
            </a:pPr>
            <a:fld id="{AFA5C661-2EE8-4735-B5C7-9E76B8158ADD}" type="datetimeFigureOut">
              <a:rPr lang="ru-RU">
                <a:solidFill>
                  <a:srgbClr val="E3DED1">
                    <a:shade val="50000"/>
                  </a:srgbClr>
                </a:solidFill>
              </a:rPr>
              <a:pPr>
                <a:defRPr/>
              </a:pPr>
              <a:t>22.10.2020</a:t>
            </a:fld>
            <a:endParaRPr lang="ru-RU">
              <a:solidFill>
                <a:srgbClr val="E3DED1">
                  <a:shade val="50000"/>
                </a:srgbClr>
              </a:solidFill>
            </a:endParaRPr>
          </a:p>
        </p:txBody>
      </p:sp>
      <p:sp>
        <p:nvSpPr>
          <p:cNvPr id="5" name="Нижний колонтитул 17"/>
          <p:cNvSpPr>
            <a:spLocks noGrp="1"/>
          </p:cNvSpPr>
          <p:nvPr>
            <p:ph type="ftr" sz="quarter" idx="11"/>
          </p:nvPr>
        </p:nvSpPr>
        <p:spPr/>
        <p:txBody>
          <a:bodyPr/>
          <a:lstStyle>
            <a:lvl1pPr>
              <a:defRPr/>
            </a:lvl1pPr>
          </a:lstStyle>
          <a:p>
            <a:pPr>
              <a:defRPr/>
            </a:pPr>
            <a:endParaRPr lang="ru-RU">
              <a:solidFill>
                <a:srgbClr val="E3DED1">
                  <a:shade val="50000"/>
                </a:srgbClr>
              </a:solidFill>
            </a:endParaRPr>
          </a:p>
        </p:txBody>
      </p:sp>
      <p:sp>
        <p:nvSpPr>
          <p:cNvPr id="6" name="Номер слайда 4"/>
          <p:cNvSpPr>
            <a:spLocks noGrp="1"/>
          </p:cNvSpPr>
          <p:nvPr>
            <p:ph type="sldNum" sz="quarter" idx="12"/>
          </p:nvPr>
        </p:nvSpPr>
        <p:spPr/>
        <p:txBody>
          <a:bodyPr/>
          <a:lstStyle>
            <a:lvl1pPr>
              <a:defRPr/>
            </a:lvl1pPr>
          </a:lstStyle>
          <a:p>
            <a:pPr>
              <a:defRPr/>
            </a:pPr>
            <a:fld id="{8632420C-EC36-4481-8613-6F9F77A130B0}" type="slidenum">
              <a:rPr lang="ru-RU">
                <a:solidFill>
                  <a:srgbClr val="E3DED1">
                    <a:shade val="50000"/>
                  </a:srgbClr>
                </a:solidFill>
              </a:rPr>
              <a:pPr>
                <a:defRPr/>
              </a:pPr>
              <a:t>‹#›</a:t>
            </a:fld>
            <a:endParaRPr lang="ru-RU">
              <a:solidFill>
                <a:srgbClr val="E3DED1">
                  <a:shade val="50000"/>
                </a:srgbClr>
              </a:solidFill>
            </a:endParaRPr>
          </a:p>
        </p:txBody>
      </p:sp>
    </p:spTree>
    <p:extLst>
      <p:ext uri="{BB962C8B-B14F-4D97-AF65-F5344CB8AC3E}">
        <p14:creationId xmlns:p14="http://schemas.microsoft.com/office/powerpoint/2010/main" val="1893633327"/>
      </p:ext>
    </p:extLst>
  </p:cSld>
  <p:clrMapOvr>
    <a:masterClrMapping/>
  </p:clrMapOvr>
  <p:transition spd="med">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38"/>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2"/>
            <a:ext cx="6400800" cy="1752600"/>
          </a:xfrm>
        </p:spPr>
        <p:txBody>
          <a:bodyPr/>
          <a:lstStyle>
            <a:lvl1pPr marL="0" indent="0" algn="ctr">
              <a:buNone/>
              <a:defRPr>
                <a:solidFill>
                  <a:schemeClr val="tx1">
                    <a:tint val="75000"/>
                  </a:schemeClr>
                </a:solidFill>
              </a:defRPr>
            </a:lvl1pPr>
            <a:lvl2pPr marL="456347" indent="0" algn="ctr">
              <a:buNone/>
              <a:defRPr>
                <a:solidFill>
                  <a:schemeClr val="tx1">
                    <a:tint val="75000"/>
                  </a:schemeClr>
                </a:solidFill>
              </a:defRPr>
            </a:lvl2pPr>
            <a:lvl3pPr marL="912695" indent="0" algn="ctr">
              <a:buNone/>
              <a:defRPr>
                <a:solidFill>
                  <a:schemeClr val="tx1">
                    <a:tint val="75000"/>
                  </a:schemeClr>
                </a:solidFill>
              </a:defRPr>
            </a:lvl3pPr>
            <a:lvl4pPr marL="1369044" indent="0" algn="ctr">
              <a:buNone/>
              <a:defRPr>
                <a:solidFill>
                  <a:schemeClr val="tx1">
                    <a:tint val="75000"/>
                  </a:schemeClr>
                </a:solidFill>
              </a:defRPr>
            </a:lvl4pPr>
            <a:lvl5pPr marL="1825391" indent="0" algn="ctr">
              <a:buNone/>
              <a:defRPr>
                <a:solidFill>
                  <a:schemeClr val="tx1">
                    <a:tint val="75000"/>
                  </a:schemeClr>
                </a:solidFill>
              </a:defRPr>
            </a:lvl5pPr>
            <a:lvl6pPr marL="2281739" indent="0" algn="ctr">
              <a:buNone/>
              <a:defRPr>
                <a:solidFill>
                  <a:schemeClr val="tx1">
                    <a:tint val="75000"/>
                  </a:schemeClr>
                </a:solidFill>
              </a:defRPr>
            </a:lvl6pPr>
            <a:lvl7pPr marL="2738086" indent="0" algn="ctr">
              <a:buNone/>
              <a:defRPr>
                <a:solidFill>
                  <a:schemeClr val="tx1">
                    <a:tint val="75000"/>
                  </a:schemeClr>
                </a:solidFill>
              </a:defRPr>
            </a:lvl7pPr>
            <a:lvl8pPr marL="3194426" indent="0" algn="ctr">
              <a:buNone/>
              <a:defRPr>
                <a:solidFill>
                  <a:schemeClr val="tx1">
                    <a:tint val="75000"/>
                  </a:schemeClr>
                </a:solidFill>
              </a:defRPr>
            </a:lvl8pPr>
            <a:lvl9pPr marL="3650779"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defTabSz="914400" fontAlgn="base">
              <a:spcBef>
                <a:spcPct val="0"/>
              </a:spcBef>
              <a:spcAft>
                <a:spcPct val="0"/>
              </a:spcAft>
              <a:defRPr>
                <a:latin typeface="Arial" charset="0"/>
              </a:defRPr>
            </a:lvl1pPr>
          </a:lstStyle>
          <a:p>
            <a:pPr>
              <a:defRPr/>
            </a:pPr>
            <a:fld id="{2DC6DC11-24EF-4094-A07D-8DFB4A510FC8}" type="datetimeFigureOut">
              <a:rPr lang="ru-RU"/>
              <a:pPr>
                <a:defRPr/>
              </a:pPr>
              <a:t>22.10.2020</a:t>
            </a:fld>
            <a:endParaRPr lang="ru-RU"/>
          </a:p>
        </p:txBody>
      </p:sp>
      <p:sp>
        <p:nvSpPr>
          <p:cNvPr id="5" name="Нижний колонтитул 4"/>
          <p:cNvSpPr>
            <a:spLocks noGrp="1"/>
          </p:cNvSpPr>
          <p:nvPr>
            <p:ph type="ftr" sz="quarter" idx="11"/>
          </p:nvPr>
        </p:nvSpPr>
        <p:spPr/>
        <p:txBody>
          <a:bodyPr/>
          <a:lstStyle>
            <a:lvl1pPr defTabSz="914400" fontAlgn="base">
              <a:spcBef>
                <a:spcPct val="0"/>
              </a:spcBef>
              <a:spcAft>
                <a:spcPct val="0"/>
              </a:spcAft>
              <a:defRPr>
                <a:latin typeface="Arial" charset="0"/>
              </a:defRPr>
            </a:lvl1pPr>
          </a:lstStyle>
          <a:p>
            <a:pPr>
              <a:defRPr/>
            </a:pPr>
            <a:endParaRPr lang="ru-RU"/>
          </a:p>
        </p:txBody>
      </p:sp>
      <p:sp>
        <p:nvSpPr>
          <p:cNvPr id="6" name="Номер слайда 5"/>
          <p:cNvSpPr>
            <a:spLocks noGrp="1"/>
          </p:cNvSpPr>
          <p:nvPr>
            <p:ph type="sldNum" sz="quarter" idx="12"/>
          </p:nvPr>
        </p:nvSpPr>
        <p:spPr/>
        <p:txBody>
          <a:bodyPr/>
          <a:lstStyle>
            <a:lvl1pPr defTabSz="914400" fontAlgn="base">
              <a:spcBef>
                <a:spcPct val="0"/>
              </a:spcBef>
              <a:spcAft>
                <a:spcPct val="0"/>
              </a:spcAft>
              <a:defRPr>
                <a:latin typeface="Arial" charset="0"/>
              </a:defRPr>
            </a:lvl1pPr>
          </a:lstStyle>
          <a:p>
            <a:pPr>
              <a:defRPr/>
            </a:pPr>
            <a:fld id="{4495A3E9-32D5-4840-960B-CF21ECDB88D6}" type="slidenum">
              <a:rPr lang="ru-RU"/>
              <a:pPr>
                <a:defRPr/>
              </a:pPr>
              <a:t>‹#›</a:t>
            </a:fld>
            <a:endParaRPr lang="ru-RU"/>
          </a:p>
        </p:txBody>
      </p:sp>
    </p:spTree>
    <p:extLst>
      <p:ext uri="{BB962C8B-B14F-4D97-AF65-F5344CB8AC3E}">
        <p14:creationId xmlns:p14="http://schemas.microsoft.com/office/powerpoint/2010/main" val="411281733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defTabSz="914400" fontAlgn="base">
              <a:spcBef>
                <a:spcPct val="0"/>
              </a:spcBef>
              <a:spcAft>
                <a:spcPct val="0"/>
              </a:spcAft>
              <a:defRPr>
                <a:latin typeface="Arial" charset="0"/>
              </a:defRPr>
            </a:lvl1pPr>
          </a:lstStyle>
          <a:p>
            <a:pPr>
              <a:defRPr/>
            </a:pPr>
            <a:fld id="{7390ED5A-AA77-451B-B345-F2D634046948}" type="datetimeFigureOut">
              <a:rPr lang="ru-RU"/>
              <a:pPr>
                <a:defRPr/>
              </a:pPr>
              <a:t>22.10.2020</a:t>
            </a:fld>
            <a:endParaRPr lang="ru-RU"/>
          </a:p>
        </p:txBody>
      </p:sp>
      <p:sp>
        <p:nvSpPr>
          <p:cNvPr id="5" name="Нижний колонтитул 4"/>
          <p:cNvSpPr>
            <a:spLocks noGrp="1"/>
          </p:cNvSpPr>
          <p:nvPr>
            <p:ph type="ftr" sz="quarter" idx="11"/>
          </p:nvPr>
        </p:nvSpPr>
        <p:spPr/>
        <p:txBody>
          <a:bodyPr/>
          <a:lstStyle>
            <a:lvl1pPr defTabSz="914400" fontAlgn="base">
              <a:spcBef>
                <a:spcPct val="0"/>
              </a:spcBef>
              <a:spcAft>
                <a:spcPct val="0"/>
              </a:spcAft>
              <a:defRPr>
                <a:latin typeface="Arial" charset="0"/>
              </a:defRPr>
            </a:lvl1pPr>
          </a:lstStyle>
          <a:p>
            <a:pPr>
              <a:defRPr/>
            </a:pPr>
            <a:endParaRPr lang="ru-RU"/>
          </a:p>
        </p:txBody>
      </p:sp>
      <p:sp>
        <p:nvSpPr>
          <p:cNvPr id="6" name="Номер слайда 5"/>
          <p:cNvSpPr>
            <a:spLocks noGrp="1"/>
          </p:cNvSpPr>
          <p:nvPr>
            <p:ph type="sldNum" sz="quarter" idx="12"/>
          </p:nvPr>
        </p:nvSpPr>
        <p:spPr/>
        <p:txBody>
          <a:bodyPr/>
          <a:lstStyle>
            <a:lvl1pPr defTabSz="914400" fontAlgn="base">
              <a:spcBef>
                <a:spcPct val="0"/>
              </a:spcBef>
              <a:spcAft>
                <a:spcPct val="0"/>
              </a:spcAft>
              <a:defRPr>
                <a:latin typeface="Arial" charset="0"/>
              </a:defRPr>
            </a:lvl1pPr>
          </a:lstStyle>
          <a:p>
            <a:pPr>
              <a:defRPr/>
            </a:pPr>
            <a:fld id="{FD0A7B3D-911A-4136-AA1D-474C8DD31E6B}" type="slidenum">
              <a:rPr lang="ru-RU"/>
              <a:pPr>
                <a:defRPr/>
              </a:pPr>
              <a:t>‹#›</a:t>
            </a:fld>
            <a:endParaRPr lang="ru-RU"/>
          </a:p>
        </p:txBody>
      </p:sp>
    </p:spTree>
    <p:extLst>
      <p:ext uri="{BB962C8B-B14F-4D97-AF65-F5344CB8AC3E}">
        <p14:creationId xmlns:p14="http://schemas.microsoft.com/office/powerpoint/2010/main" val="424147692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defTabSz="914400" fontAlgn="base">
              <a:spcBef>
                <a:spcPct val="0"/>
              </a:spcBef>
              <a:spcAft>
                <a:spcPct val="0"/>
              </a:spcAft>
              <a:defRPr>
                <a:latin typeface="Arial" charset="0"/>
              </a:defRPr>
            </a:lvl1pPr>
          </a:lstStyle>
          <a:p>
            <a:pPr>
              <a:defRPr/>
            </a:pPr>
            <a:fld id="{BD4592F8-3C8C-4650-88FB-781EADB46A0C}" type="datetimeFigureOut">
              <a:rPr lang="ru-RU"/>
              <a:pPr>
                <a:defRPr/>
              </a:pPr>
              <a:t>22.10.2020</a:t>
            </a:fld>
            <a:endParaRPr lang="ru-RU"/>
          </a:p>
        </p:txBody>
      </p:sp>
      <p:sp>
        <p:nvSpPr>
          <p:cNvPr id="4" name="Нижний колонтитул 3"/>
          <p:cNvSpPr>
            <a:spLocks noGrp="1"/>
          </p:cNvSpPr>
          <p:nvPr>
            <p:ph type="ftr" sz="quarter" idx="11"/>
          </p:nvPr>
        </p:nvSpPr>
        <p:spPr/>
        <p:txBody>
          <a:bodyPr/>
          <a:lstStyle>
            <a:lvl1pPr defTabSz="914400" fontAlgn="base">
              <a:spcBef>
                <a:spcPct val="0"/>
              </a:spcBef>
              <a:spcAft>
                <a:spcPct val="0"/>
              </a:spcAft>
              <a:defRPr>
                <a:latin typeface="Arial" charset="0"/>
              </a:defRPr>
            </a:lvl1pPr>
          </a:lstStyle>
          <a:p>
            <a:pPr>
              <a:defRPr/>
            </a:pPr>
            <a:endParaRPr lang="ru-RU"/>
          </a:p>
        </p:txBody>
      </p:sp>
      <p:sp>
        <p:nvSpPr>
          <p:cNvPr id="5" name="Номер слайда 4"/>
          <p:cNvSpPr>
            <a:spLocks noGrp="1"/>
          </p:cNvSpPr>
          <p:nvPr>
            <p:ph type="sldNum" sz="quarter" idx="12"/>
          </p:nvPr>
        </p:nvSpPr>
        <p:spPr/>
        <p:txBody>
          <a:bodyPr/>
          <a:lstStyle>
            <a:lvl1pPr defTabSz="914400" fontAlgn="base">
              <a:spcBef>
                <a:spcPct val="0"/>
              </a:spcBef>
              <a:spcAft>
                <a:spcPct val="0"/>
              </a:spcAft>
              <a:defRPr>
                <a:latin typeface="Arial" charset="0"/>
              </a:defRPr>
            </a:lvl1pPr>
          </a:lstStyle>
          <a:p>
            <a:pPr>
              <a:defRPr/>
            </a:pPr>
            <a:fld id="{2131E848-855B-462D-9082-38BB43DAEAA8}" type="slidenum">
              <a:rPr lang="ru-RU"/>
              <a:pPr>
                <a:defRPr/>
              </a:pPr>
              <a:t>‹#›</a:t>
            </a:fld>
            <a:endParaRPr lang="ru-RU"/>
          </a:p>
        </p:txBody>
      </p:sp>
    </p:spTree>
    <p:extLst>
      <p:ext uri="{BB962C8B-B14F-4D97-AF65-F5344CB8AC3E}">
        <p14:creationId xmlns:p14="http://schemas.microsoft.com/office/powerpoint/2010/main" val="238386971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defTabSz="914400" fontAlgn="base">
              <a:spcBef>
                <a:spcPct val="0"/>
              </a:spcBef>
              <a:spcAft>
                <a:spcPct val="0"/>
              </a:spcAft>
              <a:defRPr>
                <a:latin typeface="Arial" charset="0"/>
              </a:defRPr>
            </a:lvl1pPr>
          </a:lstStyle>
          <a:p>
            <a:pPr>
              <a:defRPr/>
            </a:pPr>
            <a:fld id="{9ABE41C0-5F88-4EF3-A81B-7E35670E64CA}" type="datetimeFigureOut">
              <a:rPr lang="ru-RU"/>
              <a:pPr>
                <a:defRPr/>
              </a:pPr>
              <a:t>22.10.2020</a:t>
            </a:fld>
            <a:endParaRPr lang="ru-RU"/>
          </a:p>
        </p:txBody>
      </p:sp>
      <p:sp>
        <p:nvSpPr>
          <p:cNvPr id="4" name="Нижний колонтитул 3"/>
          <p:cNvSpPr>
            <a:spLocks noGrp="1"/>
          </p:cNvSpPr>
          <p:nvPr>
            <p:ph type="ftr" sz="quarter" idx="11"/>
          </p:nvPr>
        </p:nvSpPr>
        <p:spPr/>
        <p:txBody>
          <a:bodyPr/>
          <a:lstStyle>
            <a:lvl1pPr defTabSz="914400" fontAlgn="base">
              <a:spcBef>
                <a:spcPct val="0"/>
              </a:spcBef>
              <a:spcAft>
                <a:spcPct val="0"/>
              </a:spcAft>
              <a:defRPr>
                <a:latin typeface="Arial" charset="0"/>
              </a:defRPr>
            </a:lvl1pPr>
          </a:lstStyle>
          <a:p>
            <a:pPr>
              <a:defRPr/>
            </a:pPr>
            <a:endParaRPr lang="ru-RU"/>
          </a:p>
        </p:txBody>
      </p:sp>
      <p:sp>
        <p:nvSpPr>
          <p:cNvPr id="5" name="Номер слайда 4"/>
          <p:cNvSpPr>
            <a:spLocks noGrp="1"/>
          </p:cNvSpPr>
          <p:nvPr>
            <p:ph type="sldNum" sz="quarter" idx="12"/>
          </p:nvPr>
        </p:nvSpPr>
        <p:spPr/>
        <p:txBody>
          <a:bodyPr/>
          <a:lstStyle>
            <a:lvl1pPr defTabSz="914400" fontAlgn="base">
              <a:spcBef>
                <a:spcPct val="0"/>
              </a:spcBef>
              <a:spcAft>
                <a:spcPct val="0"/>
              </a:spcAft>
              <a:defRPr>
                <a:latin typeface="Arial" charset="0"/>
              </a:defRPr>
            </a:lvl1pPr>
          </a:lstStyle>
          <a:p>
            <a:pPr>
              <a:defRPr/>
            </a:pPr>
            <a:fld id="{B71D6983-BEE4-4738-807A-A526839E49A9}" type="slidenum">
              <a:rPr lang="ru-RU"/>
              <a:pPr>
                <a:defRPr/>
              </a:pPr>
              <a:t>‹#›</a:t>
            </a:fld>
            <a:endParaRPr lang="ru-RU"/>
          </a:p>
        </p:txBody>
      </p:sp>
    </p:spTree>
    <p:extLst>
      <p:ext uri="{BB962C8B-B14F-4D97-AF65-F5344CB8AC3E}">
        <p14:creationId xmlns:p14="http://schemas.microsoft.com/office/powerpoint/2010/main" val="230245599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28"/>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8"/>
            <a:ext cx="7772400" cy="1500187"/>
          </a:xfrm>
        </p:spPr>
        <p:txBody>
          <a:bodyPr anchor="b"/>
          <a:lstStyle>
            <a:lvl1pPr marL="0" indent="0">
              <a:buNone/>
              <a:defRPr sz="2000">
                <a:solidFill>
                  <a:schemeClr val="tx1">
                    <a:tint val="75000"/>
                  </a:schemeClr>
                </a:solidFill>
              </a:defRPr>
            </a:lvl1pPr>
            <a:lvl2pPr marL="456347" indent="0">
              <a:buNone/>
              <a:defRPr sz="1800">
                <a:solidFill>
                  <a:schemeClr val="tx1">
                    <a:tint val="75000"/>
                  </a:schemeClr>
                </a:solidFill>
              </a:defRPr>
            </a:lvl2pPr>
            <a:lvl3pPr marL="912695" indent="0">
              <a:buNone/>
              <a:defRPr sz="1600">
                <a:solidFill>
                  <a:schemeClr val="tx1">
                    <a:tint val="75000"/>
                  </a:schemeClr>
                </a:solidFill>
              </a:defRPr>
            </a:lvl3pPr>
            <a:lvl4pPr marL="1369044" indent="0">
              <a:buNone/>
              <a:defRPr sz="1400">
                <a:solidFill>
                  <a:schemeClr val="tx1">
                    <a:tint val="75000"/>
                  </a:schemeClr>
                </a:solidFill>
              </a:defRPr>
            </a:lvl4pPr>
            <a:lvl5pPr marL="1825391" indent="0">
              <a:buNone/>
              <a:defRPr sz="1400">
                <a:solidFill>
                  <a:schemeClr val="tx1">
                    <a:tint val="75000"/>
                  </a:schemeClr>
                </a:solidFill>
              </a:defRPr>
            </a:lvl5pPr>
            <a:lvl6pPr marL="2281739" indent="0">
              <a:buNone/>
              <a:defRPr sz="1400">
                <a:solidFill>
                  <a:schemeClr val="tx1">
                    <a:tint val="75000"/>
                  </a:schemeClr>
                </a:solidFill>
              </a:defRPr>
            </a:lvl6pPr>
            <a:lvl7pPr marL="2738086" indent="0">
              <a:buNone/>
              <a:defRPr sz="1400">
                <a:solidFill>
                  <a:schemeClr val="tx1">
                    <a:tint val="75000"/>
                  </a:schemeClr>
                </a:solidFill>
              </a:defRPr>
            </a:lvl7pPr>
            <a:lvl8pPr marL="3194426" indent="0">
              <a:buNone/>
              <a:defRPr sz="1400">
                <a:solidFill>
                  <a:schemeClr val="tx1">
                    <a:tint val="75000"/>
                  </a:schemeClr>
                </a:solidFill>
              </a:defRPr>
            </a:lvl8pPr>
            <a:lvl9pPr marL="3650779"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defTabSz="914400" fontAlgn="base">
              <a:spcBef>
                <a:spcPct val="0"/>
              </a:spcBef>
              <a:spcAft>
                <a:spcPct val="0"/>
              </a:spcAft>
              <a:defRPr>
                <a:latin typeface="Arial" charset="0"/>
              </a:defRPr>
            </a:lvl1pPr>
          </a:lstStyle>
          <a:p>
            <a:pPr>
              <a:defRPr/>
            </a:pPr>
            <a:fld id="{D3C10B84-A9FC-4DB1-B826-697DF65723EF}" type="datetimeFigureOut">
              <a:rPr lang="ru-RU"/>
              <a:pPr>
                <a:defRPr/>
              </a:pPr>
              <a:t>22.10.2020</a:t>
            </a:fld>
            <a:endParaRPr lang="ru-RU"/>
          </a:p>
        </p:txBody>
      </p:sp>
      <p:sp>
        <p:nvSpPr>
          <p:cNvPr id="5" name="Нижний колонтитул 4"/>
          <p:cNvSpPr>
            <a:spLocks noGrp="1"/>
          </p:cNvSpPr>
          <p:nvPr>
            <p:ph type="ftr" sz="quarter" idx="11"/>
          </p:nvPr>
        </p:nvSpPr>
        <p:spPr/>
        <p:txBody>
          <a:bodyPr/>
          <a:lstStyle>
            <a:lvl1pPr defTabSz="914400" fontAlgn="base">
              <a:spcBef>
                <a:spcPct val="0"/>
              </a:spcBef>
              <a:spcAft>
                <a:spcPct val="0"/>
              </a:spcAft>
              <a:defRPr>
                <a:latin typeface="Arial" charset="0"/>
              </a:defRPr>
            </a:lvl1pPr>
          </a:lstStyle>
          <a:p>
            <a:pPr>
              <a:defRPr/>
            </a:pPr>
            <a:endParaRPr lang="ru-RU"/>
          </a:p>
        </p:txBody>
      </p:sp>
      <p:sp>
        <p:nvSpPr>
          <p:cNvPr id="6" name="Номер слайда 5"/>
          <p:cNvSpPr>
            <a:spLocks noGrp="1"/>
          </p:cNvSpPr>
          <p:nvPr>
            <p:ph type="sldNum" sz="quarter" idx="12"/>
          </p:nvPr>
        </p:nvSpPr>
        <p:spPr/>
        <p:txBody>
          <a:bodyPr/>
          <a:lstStyle>
            <a:lvl1pPr defTabSz="914400" fontAlgn="base">
              <a:spcBef>
                <a:spcPct val="0"/>
              </a:spcBef>
              <a:spcAft>
                <a:spcPct val="0"/>
              </a:spcAft>
              <a:defRPr>
                <a:latin typeface="Arial" charset="0"/>
              </a:defRPr>
            </a:lvl1pPr>
          </a:lstStyle>
          <a:p>
            <a:pPr>
              <a:defRPr/>
            </a:pPr>
            <a:fld id="{CFF9B668-CC61-423B-B56E-E7DD6A9F3CF3}" type="slidenum">
              <a:rPr lang="ru-RU"/>
              <a:pPr>
                <a:defRPr/>
              </a:pPr>
              <a:t>‹#›</a:t>
            </a:fld>
            <a:endParaRPr lang="ru-RU"/>
          </a:p>
        </p:txBody>
      </p:sp>
    </p:spTree>
    <p:extLst>
      <p:ext uri="{BB962C8B-B14F-4D97-AF65-F5344CB8AC3E}">
        <p14:creationId xmlns:p14="http://schemas.microsoft.com/office/powerpoint/2010/main" val="239077370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defTabSz="914400" fontAlgn="base">
              <a:spcBef>
                <a:spcPct val="0"/>
              </a:spcBef>
              <a:spcAft>
                <a:spcPct val="0"/>
              </a:spcAft>
              <a:defRPr>
                <a:latin typeface="Arial" charset="0"/>
              </a:defRPr>
            </a:lvl1pPr>
          </a:lstStyle>
          <a:p>
            <a:pPr>
              <a:defRPr/>
            </a:pPr>
            <a:fld id="{C34A46A7-A9C8-45B0-805F-77881098207F}" type="datetimeFigureOut">
              <a:rPr lang="ru-RU"/>
              <a:pPr>
                <a:defRPr/>
              </a:pPr>
              <a:t>22.10.2020</a:t>
            </a:fld>
            <a:endParaRPr lang="ru-RU"/>
          </a:p>
        </p:txBody>
      </p:sp>
      <p:sp>
        <p:nvSpPr>
          <p:cNvPr id="6" name="Нижний колонтитул 5"/>
          <p:cNvSpPr>
            <a:spLocks noGrp="1"/>
          </p:cNvSpPr>
          <p:nvPr>
            <p:ph type="ftr" sz="quarter" idx="11"/>
          </p:nvPr>
        </p:nvSpPr>
        <p:spPr/>
        <p:txBody>
          <a:bodyPr/>
          <a:lstStyle>
            <a:lvl1pPr defTabSz="914400" fontAlgn="base">
              <a:spcBef>
                <a:spcPct val="0"/>
              </a:spcBef>
              <a:spcAft>
                <a:spcPct val="0"/>
              </a:spcAft>
              <a:defRPr>
                <a:latin typeface="Arial" charset="0"/>
              </a:defRPr>
            </a:lvl1pPr>
          </a:lstStyle>
          <a:p>
            <a:pPr>
              <a:defRPr/>
            </a:pPr>
            <a:endParaRPr lang="ru-RU"/>
          </a:p>
        </p:txBody>
      </p:sp>
      <p:sp>
        <p:nvSpPr>
          <p:cNvPr id="7" name="Номер слайда 6"/>
          <p:cNvSpPr>
            <a:spLocks noGrp="1"/>
          </p:cNvSpPr>
          <p:nvPr>
            <p:ph type="sldNum" sz="quarter" idx="12"/>
          </p:nvPr>
        </p:nvSpPr>
        <p:spPr/>
        <p:txBody>
          <a:bodyPr/>
          <a:lstStyle>
            <a:lvl1pPr defTabSz="914400" fontAlgn="base">
              <a:spcBef>
                <a:spcPct val="0"/>
              </a:spcBef>
              <a:spcAft>
                <a:spcPct val="0"/>
              </a:spcAft>
              <a:defRPr>
                <a:latin typeface="Arial" charset="0"/>
              </a:defRPr>
            </a:lvl1pPr>
          </a:lstStyle>
          <a:p>
            <a:pPr>
              <a:defRPr/>
            </a:pPr>
            <a:fld id="{FB21468E-04C7-4752-B94D-2B1BA0DED26F}" type="slidenum">
              <a:rPr lang="ru-RU"/>
              <a:pPr>
                <a:defRPr/>
              </a:pPr>
              <a:t>‹#›</a:t>
            </a:fld>
            <a:endParaRPr lang="ru-RU"/>
          </a:p>
        </p:txBody>
      </p:sp>
    </p:spTree>
    <p:extLst>
      <p:ext uri="{BB962C8B-B14F-4D97-AF65-F5344CB8AC3E}">
        <p14:creationId xmlns:p14="http://schemas.microsoft.com/office/powerpoint/2010/main" val="8361081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4"/>
            <a:ext cx="4040188" cy="639762"/>
          </a:xfrm>
        </p:spPr>
        <p:txBody>
          <a:bodyPr anchor="b"/>
          <a:lstStyle>
            <a:lvl1pPr marL="0" indent="0">
              <a:buNone/>
              <a:defRPr sz="2400" b="1"/>
            </a:lvl1pPr>
            <a:lvl2pPr marL="456347" indent="0">
              <a:buNone/>
              <a:defRPr sz="2000" b="1"/>
            </a:lvl2pPr>
            <a:lvl3pPr marL="912695" indent="0">
              <a:buNone/>
              <a:defRPr sz="1800" b="1"/>
            </a:lvl3pPr>
            <a:lvl4pPr marL="1369044" indent="0">
              <a:buNone/>
              <a:defRPr sz="1600" b="1"/>
            </a:lvl4pPr>
            <a:lvl5pPr marL="1825391" indent="0">
              <a:buNone/>
              <a:defRPr sz="1600" b="1"/>
            </a:lvl5pPr>
            <a:lvl6pPr marL="2281739" indent="0">
              <a:buNone/>
              <a:defRPr sz="1600" b="1"/>
            </a:lvl6pPr>
            <a:lvl7pPr marL="2738086" indent="0">
              <a:buNone/>
              <a:defRPr sz="1600" b="1"/>
            </a:lvl7pPr>
            <a:lvl8pPr marL="3194426" indent="0">
              <a:buNone/>
              <a:defRPr sz="1600" b="1"/>
            </a:lvl8pPr>
            <a:lvl9pPr marL="3650779"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34" y="1535114"/>
            <a:ext cx="4041775" cy="639762"/>
          </a:xfrm>
        </p:spPr>
        <p:txBody>
          <a:bodyPr anchor="b"/>
          <a:lstStyle>
            <a:lvl1pPr marL="0" indent="0">
              <a:buNone/>
              <a:defRPr sz="2400" b="1"/>
            </a:lvl1pPr>
            <a:lvl2pPr marL="456347" indent="0">
              <a:buNone/>
              <a:defRPr sz="2000" b="1"/>
            </a:lvl2pPr>
            <a:lvl3pPr marL="912695" indent="0">
              <a:buNone/>
              <a:defRPr sz="1800" b="1"/>
            </a:lvl3pPr>
            <a:lvl4pPr marL="1369044" indent="0">
              <a:buNone/>
              <a:defRPr sz="1600" b="1"/>
            </a:lvl4pPr>
            <a:lvl5pPr marL="1825391" indent="0">
              <a:buNone/>
              <a:defRPr sz="1600" b="1"/>
            </a:lvl5pPr>
            <a:lvl6pPr marL="2281739" indent="0">
              <a:buNone/>
              <a:defRPr sz="1600" b="1"/>
            </a:lvl6pPr>
            <a:lvl7pPr marL="2738086" indent="0">
              <a:buNone/>
              <a:defRPr sz="1600" b="1"/>
            </a:lvl7pPr>
            <a:lvl8pPr marL="3194426" indent="0">
              <a:buNone/>
              <a:defRPr sz="1600" b="1"/>
            </a:lvl8pPr>
            <a:lvl9pPr marL="3650779"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34"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defTabSz="914400" fontAlgn="base">
              <a:spcBef>
                <a:spcPct val="0"/>
              </a:spcBef>
              <a:spcAft>
                <a:spcPct val="0"/>
              </a:spcAft>
              <a:defRPr>
                <a:latin typeface="Arial" charset="0"/>
              </a:defRPr>
            </a:lvl1pPr>
          </a:lstStyle>
          <a:p>
            <a:pPr>
              <a:defRPr/>
            </a:pPr>
            <a:fld id="{D93F6E56-198A-4D8E-9A3B-17CEE16925BA}" type="datetimeFigureOut">
              <a:rPr lang="ru-RU"/>
              <a:pPr>
                <a:defRPr/>
              </a:pPr>
              <a:t>22.10.2020</a:t>
            </a:fld>
            <a:endParaRPr lang="ru-RU"/>
          </a:p>
        </p:txBody>
      </p:sp>
      <p:sp>
        <p:nvSpPr>
          <p:cNvPr id="8" name="Нижний колонтитул 7"/>
          <p:cNvSpPr>
            <a:spLocks noGrp="1"/>
          </p:cNvSpPr>
          <p:nvPr>
            <p:ph type="ftr" sz="quarter" idx="11"/>
          </p:nvPr>
        </p:nvSpPr>
        <p:spPr/>
        <p:txBody>
          <a:bodyPr/>
          <a:lstStyle>
            <a:lvl1pPr defTabSz="914400" fontAlgn="base">
              <a:spcBef>
                <a:spcPct val="0"/>
              </a:spcBef>
              <a:spcAft>
                <a:spcPct val="0"/>
              </a:spcAft>
              <a:defRPr>
                <a:latin typeface="Arial" charset="0"/>
              </a:defRPr>
            </a:lvl1pPr>
          </a:lstStyle>
          <a:p>
            <a:pPr>
              <a:defRPr/>
            </a:pPr>
            <a:endParaRPr lang="ru-RU"/>
          </a:p>
        </p:txBody>
      </p:sp>
      <p:sp>
        <p:nvSpPr>
          <p:cNvPr id="9" name="Номер слайда 8"/>
          <p:cNvSpPr>
            <a:spLocks noGrp="1"/>
          </p:cNvSpPr>
          <p:nvPr>
            <p:ph type="sldNum" sz="quarter" idx="12"/>
          </p:nvPr>
        </p:nvSpPr>
        <p:spPr/>
        <p:txBody>
          <a:bodyPr/>
          <a:lstStyle>
            <a:lvl1pPr defTabSz="914400" fontAlgn="base">
              <a:spcBef>
                <a:spcPct val="0"/>
              </a:spcBef>
              <a:spcAft>
                <a:spcPct val="0"/>
              </a:spcAft>
              <a:defRPr>
                <a:latin typeface="Arial" charset="0"/>
              </a:defRPr>
            </a:lvl1pPr>
          </a:lstStyle>
          <a:p>
            <a:pPr>
              <a:defRPr/>
            </a:pPr>
            <a:fld id="{4AE75D0E-CC9D-496F-8515-F3E02D5CCD26}" type="slidenum">
              <a:rPr lang="ru-RU"/>
              <a:pPr>
                <a:defRPr/>
              </a:pPr>
              <a:t>‹#›</a:t>
            </a:fld>
            <a:endParaRPr lang="ru-RU"/>
          </a:p>
        </p:txBody>
      </p:sp>
    </p:spTree>
    <p:extLst>
      <p:ext uri="{BB962C8B-B14F-4D97-AF65-F5344CB8AC3E}">
        <p14:creationId xmlns:p14="http://schemas.microsoft.com/office/powerpoint/2010/main" val="1280053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22.10.2020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defTabSz="914400" fontAlgn="base">
              <a:spcBef>
                <a:spcPct val="0"/>
              </a:spcBef>
              <a:spcAft>
                <a:spcPct val="0"/>
              </a:spcAft>
              <a:defRPr>
                <a:latin typeface="Arial" charset="0"/>
              </a:defRPr>
            </a:lvl1pPr>
          </a:lstStyle>
          <a:p>
            <a:pPr>
              <a:defRPr/>
            </a:pPr>
            <a:fld id="{9D9930A2-4E52-4B08-86DD-FDAADCBA8827}" type="datetimeFigureOut">
              <a:rPr lang="ru-RU"/>
              <a:pPr>
                <a:defRPr/>
              </a:pPr>
              <a:t>22.10.2020</a:t>
            </a:fld>
            <a:endParaRPr lang="ru-RU"/>
          </a:p>
        </p:txBody>
      </p:sp>
      <p:sp>
        <p:nvSpPr>
          <p:cNvPr id="4" name="Нижний колонтитул 3"/>
          <p:cNvSpPr>
            <a:spLocks noGrp="1"/>
          </p:cNvSpPr>
          <p:nvPr>
            <p:ph type="ftr" sz="quarter" idx="11"/>
          </p:nvPr>
        </p:nvSpPr>
        <p:spPr/>
        <p:txBody>
          <a:bodyPr/>
          <a:lstStyle>
            <a:lvl1pPr defTabSz="914400" fontAlgn="base">
              <a:spcBef>
                <a:spcPct val="0"/>
              </a:spcBef>
              <a:spcAft>
                <a:spcPct val="0"/>
              </a:spcAft>
              <a:defRPr>
                <a:latin typeface="Arial" charset="0"/>
              </a:defRPr>
            </a:lvl1pPr>
          </a:lstStyle>
          <a:p>
            <a:pPr>
              <a:defRPr/>
            </a:pPr>
            <a:endParaRPr lang="ru-RU"/>
          </a:p>
        </p:txBody>
      </p:sp>
      <p:sp>
        <p:nvSpPr>
          <p:cNvPr id="5" name="Номер слайда 4"/>
          <p:cNvSpPr>
            <a:spLocks noGrp="1"/>
          </p:cNvSpPr>
          <p:nvPr>
            <p:ph type="sldNum" sz="quarter" idx="12"/>
          </p:nvPr>
        </p:nvSpPr>
        <p:spPr/>
        <p:txBody>
          <a:bodyPr/>
          <a:lstStyle>
            <a:lvl1pPr defTabSz="914400" fontAlgn="base">
              <a:spcBef>
                <a:spcPct val="0"/>
              </a:spcBef>
              <a:spcAft>
                <a:spcPct val="0"/>
              </a:spcAft>
              <a:defRPr>
                <a:latin typeface="Arial" charset="0"/>
              </a:defRPr>
            </a:lvl1pPr>
          </a:lstStyle>
          <a:p>
            <a:pPr>
              <a:defRPr/>
            </a:pPr>
            <a:fld id="{6CD892BD-2F03-4969-B4F6-63466F1BB982}" type="slidenum">
              <a:rPr lang="ru-RU"/>
              <a:pPr>
                <a:defRPr/>
              </a:pPr>
              <a:t>‹#›</a:t>
            </a:fld>
            <a:endParaRPr lang="ru-RU"/>
          </a:p>
        </p:txBody>
      </p:sp>
    </p:spTree>
    <p:extLst>
      <p:ext uri="{BB962C8B-B14F-4D97-AF65-F5344CB8AC3E}">
        <p14:creationId xmlns:p14="http://schemas.microsoft.com/office/powerpoint/2010/main" val="170615164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defTabSz="914400" fontAlgn="base">
              <a:spcBef>
                <a:spcPct val="0"/>
              </a:spcBef>
              <a:spcAft>
                <a:spcPct val="0"/>
              </a:spcAft>
              <a:defRPr>
                <a:latin typeface="Arial" charset="0"/>
              </a:defRPr>
            </a:lvl1pPr>
          </a:lstStyle>
          <a:p>
            <a:pPr>
              <a:defRPr/>
            </a:pPr>
            <a:fld id="{4EE58C4F-27E2-4EBC-A484-83849FCBA17A}" type="datetimeFigureOut">
              <a:rPr lang="ru-RU"/>
              <a:pPr>
                <a:defRPr/>
              </a:pPr>
              <a:t>22.10.2020</a:t>
            </a:fld>
            <a:endParaRPr lang="ru-RU"/>
          </a:p>
        </p:txBody>
      </p:sp>
      <p:sp>
        <p:nvSpPr>
          <p:cNvPr id="3" name="Нижний колонтитул 2"/>
          <p:cNvSpPr>
            <a:spLocks noGrp="1"/>
          </p:cNvSpPr>
          <p:nvPr>
            <p:ph type="ftr" sz="quarter" idx="11"/>
          </p:nvPr>
        </p:nvSpPr>
        <p:spPr/>
        <p:txBody>
          <a:bodyPr/>
          <a:lstStyle>
            <a:lvl1pPr defTabSz="914400" fontAlgn="base">
              <a:spcBef>
                <a:spcPct val="0"/>
              </a:spcBef>
              <a:spcAft>
                <a:spcPct val="0"/>
              </a:spcAft>
              <a:defRPr>
                <a:latin typeface="Arial" charset="0"/>
              </a:defRPr>
            </a:lvl1pPr>
          </a:lstStyle>
          <a:p>
            <a:pPr>
              <a:defRPr/>
            </a:pPr>
            <a:endParaRPr lang="ru-RU"/>
          </a:p>
        </p:txBody>
      </p:sp>
      <p:sp>
        <p:nvSpPr>
          <p:cNvPr id="4" name="Номер слайда 3"/>
          <p:cNvSpPr>
            <a:spLocks noGrp="1"/>
          </p:cNvSpPr>
          <p:nvPr>
            <p:ph type="sldNum" sz="quarter" idx="12"/>
          </p:nvPr>
        </p:nvSpPr>
        <p:spPr/>
        <p:txBody>
          <a:bodyPr/>
          <a:lstStyle>
            <a:lvl1pPr defTabSz="914400" fontAlgn="base">
              <a:spcBef>
                <a:spcPct val="0"/>
              </a:spcBef>
              <a:spcAft>
                <a:spcPct val="0"/>
              </a:spcAft>
              <a:defRPr>
                <a:latin typeface="Arial" charset="0"/>
              </a:defRPr>
            </a:lvl1pPr>
          </a:lstStyle>
          <a:p>
            <a:pPr>
              <a:defRPr/>
            </a:pPr>
            <a:fld id="{6B13E685-3E9C-4DEF-AA4A-519EF868C3A0}" type="slidenum">
              <a:rPr lang="ru-RU"/>
              <a:pPr>
                <a:defRPr/>
              </a:pPr>
              <a:t>‹#›</a:t>
            </a:fld>
            <a:endParaRPr lang="ru-RU"/>
          </a:p>
        </p:txBody>
      </p:sp>
    </p:spTree>
    <p:extLst>
      <p:ext uri="{BB962C8B-B14F-4D97-AF65-F5344CB8AC3E}">
        <p14:creationId xmlns:p14="http://schemas.microsoft.com/office/powerpoint/2010/main" val="201076993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2"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4" y="27307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2" y="1435104"/>
            <a:ext cx="3008313" cy="4691063"/>
          </a:xfrm>
        </p:spPr>
        <p:txBody>
          <a:bodyPr/>
          <a:lstStyle>
            <a:lvl1pPr marL="0" indent="0">
              <a:buNone/>
              <a:defRPr sz="1400"/>
            </a:lvl1pPr>
            <a:lvl2pPr marL="456347" indent="0">
              <a:buNone/>
              <a:defRPr sz="1200"/>
            </a:lvl2pPr>
            <a:lvl3pPr marL="912695" indent="0">
              <a:buNone/>
              <a:defRPr sz="1000"/>
            </a:lvl3pPr>
            <a:lvl4pPr marL="1369044" indent="0">
              <a:buNone/>
              <a:defRPr sz="900"/>
            </a:lvl4pPr>
            <a:lvl5pPr marL="1825391" indent="0">
              <a:buNone/>
              <a:defRPr sz="900"/>
            </a:lvl5pPr>
            <a:lvl6pPr marL="2281739" indent="0">
              <a:buNone/>
              <a:defRPr sz="900"/>
            </a:lvl6pPr>
            <a:lvl7pPr marL="2738086" indent="0">
              <a:buNone/>
              <a:defRPr sz="900"/>
            </a:lvl7pPr>
            <a:lvl8pPr marL="3194426" indent="0">
              <a:buNone/>
              <a:defRPr sz="900"/>
            </a:lvl8pPr>
            <a:lvl9pPr marL="3650779"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defTabSz="914400" fontAlgn="base">
              <a:spcBef>
                <a:spcPct val="0"/>
              </a:spcBef>
              <a:spcAft>
                <a:spcPct val="0"/>
              </a:spcAft>
              <a:defRPr>
                <a:latin typeface="Arial" charset="0"/>
              </a:defRPr>
            </a:lvl1pPr>
          </a:lstStyle>
          <a:p>
            <a:pPr>
              <a:defRPr/>
            </a:pPr>
            <a:fld id="{BC53E4B8-683D-4E38-B9EA-B59B536A53AB}" type="datetimeFigureOut">
              <a:rPr lang="ru-RU"/>
              <a:pPr>
                <a:defRPr/>
              </a:pPr>
              <a:t>22.10.2020</a:t>
            </a:fld>
            <a:endParaRPr lang="ru-RU"/>
          </a:p>
        </p:txBody>
      </p:sp>
      <p:sp>
        <p:nvSpPr>
          <p:cNvPr id="6" name="Нижний колонтитул 5"/>
          <p:cNvSpPr>
            <a:spLocks noGrp="1"/>
          </p:cNvSpPr>
          <p:nvPr>
            <p:ph type="ftr" sz="quarter" idx="11"/>
          </p:nvPr>
        </p:nvSpPr>
        <p:spPr/>
        <p:txBody>
          <a:bodyPr/>
          <a:lstStyle>
            <a:lvl1pPr defTabSz="914400" fontAlgn="base">
              <a:spcBef>
                <a:spcPct val="0"/>
              </a:spcBef>
              <a:spcAft>
                <a:spcPct val="0"/>
              </a:spcAft>
              <a:defRPr>
                <a:latin typeface="Arial" charset="0"/>
              </a:defRPr>
            </a:lvl1pPr>
          </a:lstStyle>
          <a:p>
            <a:pPr>
              <a:defRPr/>
            </a:pPr>
            <a:endParaRPr lang="ru-RU"/>
          </a:p>
        </p:txBody>
      </p:sp>
      <p:sp>
        <p:nvSpPr>
          <p:cNvPr id="7" name="Номер слайда 6"/>
          <p:cNvSpPr>
            <a:spLocks noGrp="1"/>
          </p:cNvSpPr>
          <p:nvPr>
            <p:ph type="sldNum" sz="quarter" idx="12"/>
          </p:nvPr>
        </p:nvSpPr>
        <p:spPr/>
        <p:txBody>
          <a:bodyPr/>
          <a:lstStyle>
            <a:lvl1pPr defTabSz="914400" fontAlgn="base">
              <a:spcBef>
                <a:spcPct val="0"/>
              </a:spcBef>
              <a:spcAft>
                <a:spcPct val="0"/>
              </a:spcAft>
              <a:defRPr>
                <a:latin typeface="Arial" charset="0"/>
              </a:defRPr>
            </a:lvl1pPr>
          </a:lstStyle>
          <a:p>
            <a:pPr>
              <a:defRPr/>
            </a:pPr>
            <a:fld id="{DB5DC867-460F-47A9-9A91-A9C25E09CEAB}" type="slidenum">
              <a:rPr lang="ru-RU"/>
              <a:pPr>
                <a:defRPr/>
              </a:pPr>
              <a:t>‹#›</a:t>
            </a:fld>
            <a:endParaRPr lang="ru-RU"/>
          </a:p>
        </p:txBody>
      </p:sp>
    </p:spTree>
    <p:extLst>
      <p:ext uri="{BB962C8B-B14F-4D97-AF65-F5344CB8AC3E}">
        <p14:creationId xmlns:p14="http://schemas.microsoft.com/office/powerpoint/2010/main" val="398751466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6347" indent="0">
              <a:buNone/>
              <a:defRPr sz="2800"/>
            </a:lvl2pPr>
            <a:lvl3pPr marL="912695" indent="0">
              <a:buNone/>
              <a:defRPr sz="2400"/>
            </a:lvl3pPr>
            <a:lvl4pPr marL="1369044" indent="0">
              <a:buNone/>
              <a:defRPr sz="2000"/>
            </a:lvl4pPr>
            <a:lvl5pPr marL="1825391" indent="0">
              <a:buNone/>
              <a:defRPr sz="2000"/>
            </a:lvl5pPr>
            <a:lvl6pPr marL="2281739" indent="0">
              <a:buNone/>
              <a:defRPr sz="2000"/>
            </a:lvl6pPr>
            <a:lvl7pPr marL="2738086" indent="0">
              <a:buNone/>
              <a:defRPr sz="2000"/>
            </a:lvl7pPr>
            <a:lvl8pPr marL="3194426" indent="0">
              <a:buNone/>
              <a:defRPr sz="2000"/>
            </a:lvl8pPr>
            <a:lvl9pPr marL="3650779"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6347" indent="0">
              <a:buNone/>
              <a:defRPr sz="1200"/>
            </a:lvl2pPr>
            <a:lvl3pPr marL="912695" indent="0">
              <a:buNone/>
              <a:defRPr sz="1000"/>
            </a:lvl3pPr>
            <a:lvl4pPr marL="1369044" indent="0">
              <a:buNone/>
              <a:defRPr sz="900"/>
            </a:lvl4pPr>
            <a:lvl5pPr marL="1825391" indent="0">
              <a:buNone/>
              <a:defRPr sz="900"/>
            </a:lvl5pPr>
            <a:lvl6pPr marL="2281739" indent="0">
              <a:buNone/>
              <a:defRPr sz="900"/>
            </a:lvl6pPr>
            <a:lvl7pPr marL="2738086" indent="0">
              <a:buNone/>
              <a:defRPr sz="900"/>
            </a:lvl7pPr>
            <a:lvl8pPr marL="3194426" indent="0">
              <a:buNone/>
              <a:defRPr sz="900"/>
            </a:lvl8pPr>
            <a:lvl9pPr marL="3650779"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defTabSz="914400" fontAlgn="base">
              <a:spcBef>
                <a:spcPct val="0"/>
              </a:spcBef>
              <a:spcAft>
                <a:spcPct val="0"/>
              </a:spcAft>
              <a:defRPr>
                <a:latin typeface="Arial" charset="0"/>
              </a:defRPr>
            </a:lvl1pPr>
          </a:lstStyle>
          <a:p>
            <a:pPr>
              <a:defRPr/>
            </a:pPr>
            <a:fld id="{2AAEEF28-42DB-4007-9808-3FB418A75F42}" type="datetimeFigureOut">
              <a:rPr lang="ru-RU"/>
              <a:pPr>
                <a:defRPr/>
              </a:pPr>
              <a:t>22.10.2020</a:t>
            </a:fld>
            <a:endParaRPr lang="ru-RU"/>
          </a:p>
        </p:txBody>
      </p:sp>
      <p:sp>
        <p:nvSpPr>
          <p:cNvPr id="6" name="Нижний колонтитул 5"/>
          <p:cNvSpPr>
            <a:spLocks noGrp="1"/>
          </p:cNvSpPr>
          <p:nvPr>
            <p:ph type="ftr" sz="quarter" idx="11"/>
          </p:nvPr>
        </p:nvSpPr>
        <p:spPr/>
        <p:txBody>
          <a:bodyPr/>
          <a:lstStyle>
            <a:lvl1pPr defTabSz="914400" fontAlgn="base">
              <a:spcBef>
                <a:spcPct val="0"/>
              </a:spcBef>
              <a:spcAft>
                <a:spcPct val="0"/>
              </a:spcAft>
              <a:defRPr>
                <a:latin typeface="Arial" charset="0"/>
              </a:defRPr>
            </a:lvl1pPr>
          </a:lstStyle>
          <a:p>
            <a:pPr>
              <a:defRPr/>
            </a:pPr>
            <a:endParaRPr lang="ru-RU"/>
          </a:p>
        </p:txBody>
      </p:sp>
      <p:sp>
        <p:nvSpPr>
          <p:cNvPr id="7" name="Номер слайда 6"/>
          <p:cNvSpPr>
            <a:spLocks noGrp="1"/>
          </p:cNvSpPr>
          <p:nvPr>
            <p:ph type="sldNum" sz="quarter" idx="12"/>
          </p:nvPr>
        </p:nvSpPr>
        <p:spPr/>
        <p:txBody>
          <a:bodyPr/>
          <a:lstStyle>
            <a:lvl1pPr defTabSz="914400" fontAlgn="base">
              <a:spcBef>
                <a:spcPct val="0"/>
              </a:spcBef>
              <a:spcAft>
                <a:spcPct val="0"/>
              </a:spcAft>
              <a:defRPr>
                <a:latin typeface="Arial" charset="0"/>
              </a:defRPr>
            </a:lvl1pPr>
          </a:lstStyle>
          <a:p>
            <a:pPr>
              <a:defRPr/>
            </a:pPr>
            <a:fld id="{66572EBF-2761-4C03-9004-D6E1ECEC1E8A}" type="slidenum">
              <a:rPr lang="ru-RU"/>
              <a:pPr>
                <a:defRPr/>
              </a:pPr>
              <a:t>‹#›</a:t>
            </a:fld>
            <a:endParaRPr lang="ru-RU"/>
          </a:p>
        </p:txBody>
      </p:sp>
    </p:spTree>
    <p:extLst>
      <p:ext uri="{BB962C8B-B14F-4D97-AF65-F5344CB8AC3E}">
        <p14:creationId xmlns:p14="http://schemas.microsoft.com/office/powerpoint/2010/main" val="340442684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defTabSz="914400" fontAlgn="base">
              <a:spcBef>
                <a:spcPct val="0"/>
              </a:spcBef>
              <a:spcAft>
                <a:spcPct val="0"/>
              </a:spcAft>
              <a:defRPr>
                <a:latin typeface="Arial" charset="0"/>
              </a:defRPr>
            </a:lvl1pPr>
          </a:lstStyle>
          <a:p>
            <a:pPr>
              <a:defRPr/>
            </a:pPr>
            <a:fld id="{134E0B85-A16A-4423-92E0-90560C5FC176}" type="datetimeFigureOut">
              <a:rPr lang="ru-RU"/>
              <a:pPr>
                <a:defRPr/>
              </a:pPr>
              <a:t>22.10.2020</a:t>
            </a:fld>
            <a:endParaRPr lang="ru-RU"/>
          </a:p>
        </p:txBody>
      </p:sp>
      <p:sp>
        <p:nvSpPr>
          <p:cNvPr id="5" name="Нижний колонтитул 4"/>
          <p:cNvSpPr>
            <a:spLocks noGrp="1"/>
          </p:cNvSpPr>
          <p:nvPr>
            <p:ph type="ftr" sz="quarter" idx="11"/>
          </p:nvPr>
        </p:nvSpPr>
        <p:spPr/>
        <p:txBody>
          <a:bodyPr/>
          <a:lstStyle>
            <a:lvl1pPr defTabSz="914400" fontAlgn="base">
              <a:spcBef>
                <a:spcPct val="0"/>
              </a:spcBef>
              <a:spcAft>
                <a:spcPct val="0"/>
              </a:spcAft>
              <a:defRPr>
                <a:latin typeface="Arial" charset="0"/>
              </a:defRPr>
            </a:lvl1pPr>
          </a:lstStyle>
          <a:p>
            <a:pPr>
              <a:defRPr/>
            </a:pPr>
            <a:endParaRPr lang="ru-RU"/>
          </a:p>
        </p:txBody>
      </p:sp>
      <p:sp>
        <p:nvSpPr>
          <p:cNvPr id="6" name="Номер слайда 5"/>
          <p:cNvSpPr>
            <a:spLocks noGrp="1"/>
          </p:cNvSpPr>
          <p:nvPr>
            <p:ph type="sldNum" sz="quarter" idx="12"/>
          </p:nvPr>
        </p:nvSpPr>
        <p:spPr/>
        <p:txBody>
          <a:bodyPr/>
          <a:lstStyle>
            <a:lvl1pPr defTabSz="914400" fontAlgn="base">
              <a:spcBef>
                <a:spcPct val="0"/>
              </a:spcBef>
              <a:spcAft>
                <a:spcPct val="0"/>
              </a:spcAft>
              <a:defRPr>
                <a:latin typeface="Arial" charset="0"/>
              </a:defRPr>
            </a:lvl1pPr>
          </a:lstStyle>
          <a:p>
            <a:pPr>
              <a:defRPr/>
            </a:pPr>
            <a:fld id="{F15638E7-BDD9-47E0-AB21-98D707350704}" type="slidenum">
              <a:rPr lang="ru-RU"/>
              <a:pPr>
                <a:defRPr/>
              </a:pPr>
              <a:t>‹#›</a:t>
            </a:fld>
            <a:endParaRPr lang="ru-RU"/>
          </a:p>
        </p:txBody>
      </p:sp>
    </p:spTree>
    <p:extLst>
      <p:ext uri="{BB962C8B-B14F-4D97-AF65-F5344CB8AC3E}">
        <p14:creationId xmlns:p14="http://schemas.microsoft.com/office/powerpoint/2010/main" val="52252631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1" y="274666"/>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66"/>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defTabSz="914400" fontAlgn="base">
              <a:spcBef>
                <a:spcPct val="0"/>
              </a:spcBef>
              <a:spcAft>
                <a:spcPct val="0"/>
              </a:spcAft>
              <a:defRPr>
                <a:latin typeface="Arial" charset="0"/>
              </a:defRPr>
            </a:lvl1pPr>
          </a:lstStyle>
          <a:p>
            <a:pPr>
              <a:defRPr/>
            </a:pPr>
            <a:fld id="{E86C5A17-B68F-49EA-AECF-534C75243F23}" type="datetimeFigureOut">
              <a:rPr lang="ru-RU"/>
              <a:pPr>
                <a:defRPr/>
              </a:pPr>
              <a:t>22.10.2020</a:t>
            </a:fld>
            <a:endParaRPr lang="ru-RU"/>
          </a:p>
        </p:txBody>
      </p:sp>
      <p:sp>
        <p:nvSpPr>
          <p:cNvPr id="5" name="Нижний колонтитул 4"/>
          <p:cNvSpPr>
            <a:spLocks noGrp="1"/>
          </p:cNvSpPr>
          <p:nvPr>
            <p:ph type="ftr" sz="quarter" idx="11"/>
          </p:nvPr>
        </p:nvSpPr>
        <p:spPr/>
        <p:txBody>
          <a:bodyPr/>
          <a:lstStyle>
            <a:lvl1pPr defTabSz="914400" fontAlgn="base">
              <a:spcBef>
                <a:spcPct val="0"/>
              </a:spcBef>
              <a:spcAft>
                <a:spcPct val="0"/>
              </a:spcAft>
              <a:defRPr>
                <a:latin typeface="Arial" charset="0"/>
              </a:defRPr>
            </a:lvl1pPr>
          </a:lstStyle>
          <a:p>
            <a:pPr>
              <a:defRPr/>
            </a:pPr>
            <a:endParaRPr lang="ru-RU"/>
          </a:p>
        </p:txBody>
      </p:sp>
      <p:sp>
        <p:nvSpPr>
          <p:cNvPr id="6" name="Номер слайда 5"/>
          <p:cNvSpPr>
            <a:spLocks noGrp="1"/>
          </p:cNvSpPr>
          <p:nvPr>
            <p:ph type="sldNum" sz="quarter" idx="12"/>
          </p:nvPr>
        </p:nvSpPr>
        <p:spPr/>
        <p:txBody>
          <a:bodyPr/>
          <a:lstStyle>
            <a:lvl1pPr defTabSz="914400" fontAlgn="base">
              <a:spcBef>
                <a:spcPct val="0"/>
              </a:spcBef>
              <a:spcAft>
                <a:spcPct val="0"/>
              </a:spcAft>
              <a:defRPr>
                <a:latin typeface="Arial" charset="0"/>
              </a:defRPr>
            </a:lvl1pPr>
          </a:lstStyle>
          <a:p>
            <a:pPr>
              <a:defRPr/>
            </a:pPr>
            <a:fld id="{FDBF857B-6EC3-4974-BFBA-3E07065E283D}" type="slidenum">
              <a:rPr lang="ru-RU"/>
              <a:pPr>
                <a:defRPr/>
              </a:pPr>
              <a:t>‹#›</a:t>
            </a:fld>
            <a:endParaRPr lang="ru-RU"/>
          </a:p>
        </p:txBody>
      </p:sp>
    </p:spTree>
    <p:extLst>
      <p:ext uri="{BB962C8B-B14F-4D97-AF65-F5344CB8AC3E}">
        <p14:creationId xmlns:p14="http://schemas.microsoft.com/office/powerpoint/2010/main" val="106089031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Скругленный прямоугольник 3"/>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
        <p:nvSpPr>
          <p:cNvPr id="6" name="Скругленный прямоугольник 5"/>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
        <p:nvSpPr>
          <p:cNvPr id="5" name="Заголовок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lang="ru-RU" smtClean="0"/>
              <a:t>Образец заголовка</a:t>
            </a:r>
            <a:endParaRPr lang="en-US"/>
          </a:p>
        </p:txBody>
      </p:sp>
      <p:sp>
        <p:nvSpPr>
          <p:cNvPr id="20" name="Подзаголовок 19"/>
          <p:cNvSpPr>
            <a:spLocks noGrp="1"/>
          </p:cNvSpPr>
          <p:nvPr>
            <p:ph type="subTitle" idx="1"/>
          </p:nvPr>
        </p:nvSpPr>
        <p:spPr>
          <a:xfrm>
            <a:off x="722376" y="3685032"/>
            <a:ext cx="7772400" cy="914400"/>
          </a:xfrm>
        </p:spPr>
        <p:txBody>
          <a:bodyPr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ru-RU" smtClean="0"/>
              <a:t>Образец подзаголовка</a:t>
            </a:r>
            <a:endParaRPr lang="en-US"/>
          </a:p>
        </p:txBody>
      </p:sp>
      <p:sp>
        <p:nvSpPr>
          <p:cNvPr id="7" name="Дата 18"/>
          <p:cNvSpPr>
            <a:spLocks noGrp="1"/>
          </p:cNvSpPr>
          <p:nvPr>
            <p:ph type="dt" sz="half" idx="10"/>
          </p:nvPr>
        </p:nvSpPr>
        <p:spPr/>
        <p:txBody>
          <a:bodyPr/>
          <a:lstStyle>
            <a:lvl1pPr>
              <a:defRPr/>
            </a:lvl1pPr>
            <a:extLst/>
          </a:lstStyle>
          <a:p>
            <a:pPr>
              <a:defRPr/>
            </a:pPr>
            <a:fld id="{F7FD5B88-B956-4082-85E8-4CC1A9F4E79A}" type="datetimeFigureOut">
              <a:rPr lang="ru-RU">
                <a:solidFill>
                  <a:srgbClr val="E3DED1">
                    <a:shade val="50000"/>
                  </a:srgbClr>
                </a:solidFill>
              </a:rPr>
              <a:pPr>
                <a:defRPr/>
              </a:pPr>
              <a:t>22.10.2020</a:t>
            </a:fld>
            <a:endParaRPr lang="ru-RU">
              <a:solidFill>
                <a:srgbClr val="E3DED1">
                  <a:shade val="50000"/>
                </a:srgbClr>
              </a:solidFill>
            </a:endParaRPr>
          </a:p>
        </p:txBody>
      </p:sp>
      <p:sp>
        <p:nvSpPr>
          <p:cNvPr id="8" name="Нижний колонтитул 7"/>
          <p:cNvSpPr>
            <a:spLocks noGrp="1"/>
          </p:cNvSpPr>
          <p:nvPr>
            <p:ph type="ftr" sz="quarter" idx="11"/>
          </p:nvPr>
        </p:nvSpPr>
        <p:spPr/>
        <p:txBody>
          <a:bodyPr/>
          <a:lstStyle>
            <a:lvl1pPr>
              <a:defRPr/>
            </a:lvl1pPr>
            <a:extLst/>
          </a:lstStyle>
          <a:p>
            <a:pPr>
              <a:defRPr/>
            </a:pPr>
            <a:endParaRPr lang="ru-RU">
              <a:solidFill>
                <a:srgbClr val="E3DED1">
                  <a:shade val="50000"/>
                </a:srgbClr>
              </a:solidFill>
            </a:endParaRPr>
          </a:p>
        </p:txBody>
      </p:sp>
      <p:sp>
        <p:nvSpPr>
          <p:cNvPr id="9" name="Номер слайда 10"/>
          <p:cNvSpPr>
            <a:spLocks noGrp="1"/>
          </p:cNvSpPr>
          <p:nvPr>
            <p:ph type="sldNum" sz="quarter" idx="12"/>
          </p:nvPr>
        </p:nvSpPr>
        <p:spPr/>
        <p:txBody>
          <a:bodyPr/>
          <a:lstStyle>
            <a:lvl1pPr>
              <a:defRPr/>
            </a:lvl1pPr>
            <a:extLst/>
          </a:lstStyle>
          <a:p>
            <a:pPr>
              <a:defRPr/>
            </a:pPr>
            <a:fld id="{FB603124-B95E-47AC-A78C-E3C039DB4729}" type="slidenum">
              <a:rPr lang="ru-RU">
                <a:solidFill>
                  <a:srgbClr val="E3DED1">
                    <a:shade val="50000"/>
                  </a:srgbClr>
                </a:solidFill>
              </a:rPr>
              <a:pPr>
                <a:defRPr/>
              </a:pPr>
              <a:t>‹#›</a:t>
            </a:fld>
            <a:endParaRPr lang="ru-RU">
              <a:solidFill>
                <a:srgbClr val="E3DED1">
                  <a:shade val="50000"/>
                </a:srgbClr>
              </a:solidFill>
            </a:endParaRPr>
          </a:p>
        </p:txBody>
      </p:sp>
    </p:spTree>
    <p:extLst>
      <p:ext uri="{BB962C8B-B14F-4D97-AF65-F5344CB8AC3E}">
        <p14:creationId xmlns:p14="http://schemas.microsoft.com/office/powerpoint/2010/main" val="3546015658"/>
      </p:ext>
    </p:extLst>
  </p:cSld>
  <p:clrMapOvr>
    <a:masterClrMapping/>
  </p:clrMapOvr>
  <p:transition spd="med">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lang="ru-RU" smtClean="0"/>
              <a:t>Образец заголовка</a:t>
            </a:r>
            <a:endParaRPr lang="en-US"/>
          </a:p>
        </p:txBody>
      </p:sp>
      <p:sp>
        <p:nvSpPr>
          <p:cNvPr id="3" name="Содержимое 2"/>
          <p:cNvSpPr>
            <a:spLocks noGrp="1"/>
          </p:cNvSpPr>
          <p:nvPr>
            <p:ph idx="1"/>
          </p:nvPr>
        </p:nvSpPr>
        <p:spPr>
          <a:xfrm>
            <a:off x="502920" y="530352"/>
            <a:ext cx="8183880" cy="4187952"/>
          </a:xfrm>
        </p:spPr>
        <p:txBody>
          <a:bodyPr/>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4"/>
          <p:cNvSpPr>
            <a:spLocks noGrp="1"/>
          </p:cNvSpPr>
          <p:nvPr>
            <p:ph type="dt" sz="half" idx="10"/>
          </p:nvPr>
        </p:nvSpPr>
        <p:spPr/>
        <p:txBody>
          <a:bodyPr/>
          <a:lstStyle>
            <a:lvl1pPr>
              <a:defRPr/>
            </a:lvl1pPr>
          </a:lstStyle>
          <a:p>
            <a:pPr>
              <a:defRPr/>
            </a:pPr>
            <a:fld id="{AEB7C564-A155-437E-9BB6-DE3C70B3EE3D}" type="datetimeFigureOut">
              <a:rPr lang="ru-RU">
                <a:solidFill>
                  <a:srgbClr val="E3DED1">
                    <a:shade val="50000"/>
                  </a:srgbClr>
                </a:solidFill>
              </a:rPr>
              <a:pPr>
                <a:defRPr/>
              </a:pPr>
              <a:t>22.10.2020</a:t>
            </a:fld>
            <a:endParaRPr lang="ru-RU">
              <a:solidFill>
                <a:srgbClr val="E3DED1">
                  <a:shade val="50000"/>
                </a:srgbClr>
              </a:solidFill>
            </a:endParaRPr>
          </a:p>
        </p:txBody>
      </p:sp>
      <p:sp>
        <p:nvSpPr>
          <p:cNvPr id="5" name="Нижний колонтитул 17"/>
          <p:cNvSpPr>
            <a:spLocks noGrp="1"/>
          </p:cNvSpPr>
          <p:nvPr>
            <p:ph type="ftr" sz="quarter" idx="11"/>
          </p:nvPr>
        </p:nvSpPr>
        <p:spPr/>
        <p:txBody>
          <a:bodyPr/>
          <a:lstStyle>
            <a:lvl1pPr>
              <a:defRPr/>
            </a:lvl1pPr>
          </a:lstStyle>
          <a:p>
            <a:pPr>
              <a:defRPr/>
            </a:pPr>
            <a:endParaRPr lang="ru-RU">
              <a:solidFill>
                <a:srgbClr val="E3DED1">
                  <a:shade val="50000"/>
                </a:srgbClr>
              </a:solidFill>
            </a:endParaRPr>
          </a:p>
        </p:txBody>
      </p:sp>
      <p:sp>
        <p:nvSpPr>
          <p:cNvPr id="6" name="Номер слайда 4"/>
          <p:cNvSpPr>
            <a:spLocks noGrp="1"/>
          </p:cNvSpPr>
          <p:nvPr>
            <p:ph type="sldNum" sz="quarter" idx="12"/>
          </p:nvPr>
        </p:nvSpPr>
        <p:spPr/>
        <p:txBody>
          <a:bodyPr/>
          <a:lstStyle>
            <a:lvl1pPr>
              <a:defRPr/>
            </a:lvl1pPr>
          </a:lstStyle>
          <a:p>
            <a:pPr>
              <a:defRPr/>
            </a:pPr>
            <a:fld id="{75FBEC61-3653-44D3-89E8-D57CFADF995B}" type="slidenum">
              <a:rPr lang="ru-RU">
                <a:solidFill>
                  <a:srgbClr val="E3DED1">
                    <a:shade val="50000"/>
                  </a:srgbClr>
                </a:solidFill>
              </a:rPr>
              <a:pPr>
                <a:defRPr/>
              </a:pPr>
              <a:t>‹#›</a:t>
            </a:fld>
            <a:endParaRPr lang="ru-RU">
              <a:solidFill>
                <a:srgbClr val="E3DED1">
                  <a:shade val="50000"/>
                </a:srgbClr>
              </a:solidFill>
            </a:endParaRPr>
          </a:p>
        </p:txBody>
      </p:sp>
    </p:spTree>
    <p:extLst>
      <p:ext uri="{BB962C8B-B14F-4D97-AF65-F5344CB8AC3E}">
        <p14:creationId xmlns:p14="http://schemas.microsoft.com/office/powerpoint/2010/main" val="2394504491"/>
      </p:ext>
    </p:extLst>
  </p:cSld>
  <p:clrMapOvr>
    <a:masterClrMapping/>
  </p:clrMapOvr>
  <p:transition spd="med">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Скругленный прямоугольник 3"/>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
        <p:nvSpPr>
          <p:cNvPr id="5" name="Скругленный прямоугольник 4"/>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
        <p:nvSpPr>
          <p:cNvPr id="2" name="Заголовок 1"/>
          <p:cNvSpPr>
            <a:spLocks noGrp="1"/>
          </p:cNvSpPr>
          <p:nvPr>
            <p:ph type="title"/>
          </p:nvPr>
        </p:nvSpPr>
        <p:spPr>
          <a:xfrm>
            <a:off x="468344" y="4928616"/>
            <a:ext cx="8183880" cy="676656"/>
          </a:xfrm>
        </p:spPr>
        <p:txBody>
          <a:bodyPr lIns="91440" bIns="0"/>
          <a:lstStyle>
            <a:lvl1pPr algn="l">
              <a:buNone/>
              <a:defRPr sz="3600" b="0" cap="none" baseline="0">
                <a:solidFill>
                  <a:schemeClr val="bg2">
                    <a:shade val="25000"/>
                  </a:schemeClr>
                </a:solidFill>
                <a:effectLst/>
              </a:defRPr>
            </a:lvl1pPr>
            <a:extLst/>
          </a:lstStyle>
          <a:p>
            <a:r>
              <a:rPr lang="ru-RU" smtClean="0"/>
              <a:t>Образец заголовка</a:t>
            </a:r>
            <a:endParaRPr lang="en-US"/>
          </a:p>
        </p:txBody>
      </p:sp>
      <p:sp>
        <p:nvSpPr>
          <p:cNvPr id="3" name="Текст 2"/>
          <p:cNvSpPr>
            <a:spLocks noGrp="1"/>
          </p:cNvSpPr>
          <p:nvPr>
            <p:ph type="body" idx="1"/>
          </p:nvPr>
        </p:nvSpPr>
        <p:spPr>
          <a:xfrm>
            <a:off x="468344" y="5624484"/>
            <a:ext cx="8183880" cy="420624"/>
          </a:xfrm>
        </p:spPr>
        <p:txBody>
          <a:bodyPr lIns="118872" tIns="0"/>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ru-RU" smtClean="0"/>
              <a:t>Образец текста</a:t>
            </a:r>
          </a:p>
        </p:txBody>
      </p:sp>
      <p:sp>
        <p:nvSpPr>
          <p:cNvPr id="6" name="Дата 3"/>
          <p:cNvSpPr>
            <a:spLocks noGrp="1"/>
          </p:cNvSpPr>
          <p:nvPr>
            <p:ph type="dt" sz="half" idx="10"/>
          </p:nvPr>
        </p:nvSpPr>
        <p:spPr/>
        <p:txBody>
          <a:bodyPr/>
          <a:lstStyle>
            <a:lvl1pPr>
              <a:defRPr/>
            </a:lvl1pPr>
            <a:extLst/>
          </a:lstStyle>
          <a:p>
            <a:pPr>
              <a:defRPr/>
            </a:pPr>
            <a:fld id="{F866C31B-C4AB-4E50-A315-4F343D4981B3}" type="datetimeFigureOut">
              <a:rPr lang="ru-RU">
                <a:solidFill>
                  <a:srgbClr val="E3DED1">
                    <a:shade val="50000"/>
                  </a:srgbClr>
                </a:solidFill>
              </a:rPr>
              <a:pPr>
                <a:defRPr/>
              </a:pPr>
              <a:t>22.10.2020</a:t>
            </a:fld>
            <a:endParaRPr lang="ru-RU">
              <a:solidFill>
                <a:srgbClr val="E3DED1">
                  <a:shade val="50000"/>
                </a:srgbClr>
              </a:solidFill>
            </a:endParaRPr>
          </a:p>
        </p:txBody>
      </p:sp>
      <p:sp>
        <p:nvSpPr>
          <p:cNvPr id="7" name="Нижний колонтитул 4"/>
          <p:cNvSpPr>
            <a:spLocks noGrp="1"/>
          </p:cNvSpPr>
          <p:nvPr>
            <p:ph type="ftr" sz="quarter" idx="11"/>
          </p:nvPr>
        </p:nvSpPr>
        <p:spPr/>
        <p:txBody>
          <a:bodyPr/>
          <a:lstStyle>
            <a:lvl1pPr>
              <a:defRPr/>
            </a:lvl1pPr>
            <a:extLst/>
          </a:lstStyle>
          <a:p>
            <a:pPr>
              <a:defRPr/>
            </a:pPr>
            <a:endParaRPr lang="ru-RU">
              <a:solidFill>
                <a:srgbClr val="E3DED1">
                  <a:shade val="50000"/>
                </a:srgbClr>
              </a:solidFill>
            </a:endParaRPr>
          </a:p>
        </p:txBody>
      </p:sp>
      <p:sp>
        <p:nvSpPr>
          <p:cNvPr id="8" name="Номер слайда 5"/>
          <p:cNvSpPr>
            <a:spLocks noGrp="1"/>
          </p:cNvSpPr>
          <p:nvPr>
            <p:ph type="sldNum" sz="quarter" idx="12"/>
          </p:nvPr>
        </p:nvSpPr>
        <p:spPr/>
        <p:txBody>
          <a:bodyPr/>
          <a:lstStyle>
            <a:lvl1pPr>
              <a:defRPr/>
            </a:lvl1pPr>
            <a:extLst/>
          </a:lstStyle>
          <a:p>
            <a:pPr>
              <a:defRPr/>
            </a:pPr>
            <a:fld id="{C4643D9A-1673-4B0D-AE4D-0B2AC0D04BE4}" type="slidenum">
              <a:rPr lang="ru-RU">
                <a:solidFill>
                  <a:srgbClr val="E3DED1">
                    <a:shade val="50000"/>
                  </a:srgbClr>
                </a:solidFill>
              </a:rPr>
              <a:pPr>
                <a:defRPr/>
              </a:pPr>
              <a:t>‹#›</a:t>
            </a:fld>
            <a:endParaRPr lang="ru-RU">
              <a:solidFill>
                <a:srgbClr val="E3DED1">
                  <a:shade val="50000"/>
                </a:srgbClr>
              </a:solidFill>
            </a:endParaRPr>
          </a:p>
        </p:txBody>
      </p:sp>
    </p:spTree>
    <p:extLst>
      <p:ext uri="{BB962C8B-B14F-4D97-AF65-F5344CB8AC3E}">
        <p14:creationId xmlns:p14="http://schemas.microsoft.com/office/powerpoint/2010/main" val="3550733557"/>
      </p:ext>
    </p:extLst>
  </p:cSld>
  <p:clrMapOvr>
    <a:masterClrMapping/>
  </p:clrMapOvr>
  <p:transition spd="med">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Содержимое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24"/>
          <p:cNvSpPr>
            <a:spLocks noGrp="1"/>
          </p:cNvSpPr>
          <p:nvPr>
            <p:ph type="dt" sz="half" idx="10"/>
          </p:nvPr>
        </p:nvSpPr>
        <p:spPr/>
        <p:txBody>
          <a:bodyPr/>
          <a:lstStyle>
            <a:lvl1pPr>
              <a:defRPr/>
            </a:lvl1pPr>
          </a:lstStyle>
          <a:p>
            <a:pPr>
              <a:defRPr/>
            </a:pPr>
            <a:fld id="{1BF20B6F-2CC7-4E74-828A-0004ED001057}" type="datetimeFigureOut">
              <a:rPr lang="ru-RU">
                <a:solidFill>
                  <a:srgbClr val="E3DED1">
                    <a:shade val="50000"/>
                  </a:srgbClr>
                </a:solidFill>
              </a:rPr>
              <a:pPr>
                <a:defRPr/>
              </a:pPr>
              <a:t>22.10.2020</a:t>
            </a:fld>
            <a:endParaRPr lang="ru-RU">
              <a:solidFill>
                <a:srgbClr val="E3DED1">
                  <a:shade val="50000"/>
                </a:srgbClr>
              </a:solidFill>
            </a:endParaRPr>
          </a:p>
        </p:txBody>
      </p:sp>
      <p:sp>
        <p:nvSpPr>
          <p:cNvPr id="6" name="Нижний колонтитул 17"/>
          <p:cNvSpPr>
            <a:spLocks noGrp="1"/>
          </p:cNvSpPr>
          <p:nvPr>
            <p:ph type="ftr" sz="quarter" idx="11"/>
          </p:nvPr>
        </p:nvSpPr>
        <p:spPr/>
        <p:txBody>
          <a:bodyPr/>
          <a:lstStyle>
            <a:lvl1pPr>
              <a:defRPr/>
            </a:lvl1pPr>
          </a:lstStyle>
          <a:p>
            <a:pPr>
              <a:defRPr/>
            </a:pPr>
            <a:endParaRPr lang="ru-RU">
              <a:solidFill>
                <a:srgbClr val="E3DED1">
                  <a:shade val="50000"/>
                </a:srgbClr>
              </a:solidFill>
            </a:endParaRPr>
          </a:p>
        </p:txBody>
      </p:sp>
      <p:sp>
        <p:nvSpPr>
          <p:cNvPr id="7" name="Номер слайда 4"/>
          <p:cNvSpPr>
            <a:spLocks noGrp="1"/>
          </p:cNvSpPr>
          <p:nvPr>
            <p:ph type="sldNum" sz="quarter" idx="12"/>
          </p:nvPr>
        </p:nvSpPr>
        <p:spPr/>
        <p:txBody>
          <a:bodyPr/>
          <a:lstStyle>
            <a:lvl1pPr>
              <a:defRPr/>
            </a:lvl1pPr>
          </a:lstStyle>
          <a:p>
            <a:pPr>
              <a:defRPr/>
            </a:pPr>
            <a:fld id="{5B9ED44A-2203-45B0-B801-8F3DB2DAD78A}" type="slidenum">
              <a:rPr lang="ru-RU">
                <a:solidFill>
                  <a:srgbClr val="E3DED1">
                    <a:shade val="50000"/>
                  </a:srgbClr>
                </a:solidFill>
              </a:rPr>
              <a:pPr>
                <a:defRPr/>
              </a:pPr>
              <a:t>‹#›</a:t>
            </a:fld>
            <a:endParaRPr lang="ru-RU">
              <a:solidFill>
                <a:srgbClr val="E3DED1">
                  <a:shade val="50000"/>
                </a:srgbClr>
              </a:solidFill>
            </a:endParaRPr>
          </a:p>
        </p:txBody>
      </p:sp>
    </p:spTree>
    <p:extLst>
      <p:ext uri="{BB962C8B-B14F-4D97-AF65-F5344CB8AC3E}">
        <p14:creationId xmlns:p14="http://schemas.microsoft.com/office/powerpoint/2010/main" val="2201367143"/>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22.10.2020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725C68B6-61C2-468F-89AB-4B9F7531AA68}"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lvl1pPr>
              <a:defRPr b="1"/>
            </a:lvl1pPr>
            <a:extLst/>
          </a:lstStyle>
          <a:p>
            <a:r>
              <a:rPr lang="ru-RU" smtClean="0"/>
              <a:t>Образец заголовка</a:t>
            </a:r>
            <a:endParaRPr lang="en-US"/>
          </a:p>
        </p:txBody>
      </p:sp>
      <p:sp>
        <p:nvSpPr>
          <p:cNvPr id="3" name="Текст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4" name="Текст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5" name="Содержимое 4"/>
          <p:cNvSpPr>
            <a:spLocks noGrp="1"/>
          </p:cNvSpPr>
          <p:nvPr>
            <p:ph sz="quarter" idx="2"/>
          </p:nvPr>
        </p:nvSpPr>
        <p:spPr>
          <a:xfrm>
            <a:off x="607224" y="144780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52169" y="144780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24"/>
          <p:cNvSpPr>
            <a:spLocks noGrp="1"/>
          </p:cNvSpPr>
          <p:nvPr>
            <p:ph type="dt" sz="half" idx="10"/>
          </p:nvPr>
        </p:nvSpPr>
        <p:spPr/>
        <p:txBody>
          <a:bodyPr/>
          <a:lstStyle>
            <a:lvl1pPr>
              <a:defRPr/>
            </a:lvl1pPr>
          </a:lstStyle>
          <a:p>
            <a:pPr>
              <a:defRPr/>
            </a:pPr>
            <a:fld id="{1B48AEFD-54E8-41A0-85A0-8F3C9FC26060}" type="datetimeFigureOut">
              <a:rPr lang="ru-RU">
                <a:solidFill>
                  <a:srgbClr val="E3DED1">
                    <a:shade val="50000"/>
                  </a:srgbClr>
                </a:solidFill>
              </a:rPr>
              <a:pPr>
                <a:defRPr/>
              </a:pPr>
              <a:t>22.10.2020</a:t>
            </a:fld>
            <a:endParaRPr lang="ru-RU">
              <a:solidFill>
                <a:srgbClr val="E3DED1">
                  <a:shade val="50000"/>
                </a:srgbClr>
              </a:solidFill>
            </a:endParaRPr>
          </a:p>
        </p:txBody>
      </p:sp>
      <p:sp>
        <p:nvSpPr>
          <p:cNvPr id="8" name="Нижний колонтитул 17"/>
          <p:cNvSpPr>
            <a:spLocks noGrp="1"/>
          </p:cNvSpPr>
          <p:nvPr>
            <p:ph type="ftr" sz="quarter" idx="11"/>
          </p:nvPr>
        </p:nvSpPr>
        <p:spPr/>
        <p:txBody>
          <a:bodyPr/>
          <a:lstStyle>
            <a:lvl1pPr>
              <a:defRPr/>
            </a:lvl1pPr>
          </a:lstStyle>
          <a:p>
            <a:pPr>
              <a:defRPr/>
            </a:pPr>
            <a:endParaRPr lang="ru-RU">
              <a:solidFill>
                <a:srgbClr val="E3DED1">
                  <a:shade val="50000"/>
                </a:srgbClr>
              </a:solidFill>
            </a:endParaRPr>
          </a:p>
        </p:txBody>
      </p:sp>
      <p:sp>
        <p:nvSpPr>
          <p:cNvPr id="9" name="Номер слайда 4"/>
          <p:cNvSpPr>
            <a:spLocks noGrp="1"/>
          </p:cNvSpPr>
          <p:nvPr>
            <p:ph type="sldNum" sz="quarter" idx="12"/>
          </p:nvPr>
        </p:nvSpPr>
        <p:spPr/>
        <p:txBody>
          <a:bodyPr/>
          <a:lstStyle>
            <a:lvl1pPr>
              <a:defRPr/>
            </a:lvl1pPr>
          </a:lstStyle>
          <a:p>
            <a:pPr>
              <a:defRPr/>
            </a:pPr>
            <a:fld id="{D1E5D946-A1E4-4BD5-94A6-AB7866E947A2}" type="slidenum">
              <a:rPr lang="ru-RU">
                <a:solidFill>
                  <a:srgbClr val="E3DED1">
                    <a:shade val="50000"/>
                  </a:srgbClr>
                </a:solidFill>
              </a:rPr>
              <a:pPr>
                <a:defRPr/>
              </a:pPr>
              <a:t>‹#›</a:t>
            </a:fld>
            <a:endParaRPr lang="ru-RU">
              <a:solidFill>
                <a:srgbClr val="E3DED1">
                  <a:shade val="50000"/>
                </a:srgbClr>
              </a:solidFill>
            </a:endParaRPr>
          </a:p>
        </p:txBody>
      </p:sp>
    </p:spTree>
    <p:extLst>
      <p:ext uri="{BB962C8B-B14F-4D97-AF65-F5344CB8AC3E}">
        <p14:creationId xmlns:p14="http://schemas.microsoft.com/office/powerpoint/2010/main" val="2235225830"/>
      </p:ext>
    </p:extLst>
  </p:cSld>
  <p:clrMapOvr>
    <a:masterClrMapping/>
  </p:clrMapOvr>
  <p:transition spd="med">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Дата 24"/>
          <p:cNvSpPr>
            <a:spLocks noGrp="1"/>
          </p:cNvSpPr>
          <p:nvPr>
            <p:ph type="dt" sz="half" idx="10"/>
          </p:nvPr>
        </p:nvSpPr>
        <p:spPr/>
        <p:txBody>
          <a:bodyPr/>
          <a:lstStyle>
            <a:lvl1pPr>
              <a:defRPr/>
            </a:lvl1pPr>
          </a:lstStyle>
          <a:p>
            <a:pPr>
              <a:defRPr/>
            </a:pPr>
            <a:fld id="{9EDC0501-1201-4DE1-B5BC-752119806A4D}" type="datetimeFigureOut">
              <a:rPr lang="ru-RU">
                <a:solidFill>
                  <a:srgbClr val="E3DED1">
                    <a:shade val="50000"/>
                  </a:srgbClr>
                </a:solidFill>
              </a:rPr>
              <a:pPr>
                <a:defRPr/>
              </a:pPr>
              <a:t>22.10.2020</a:t>
            </a:fld>
            <a:endParaRPr lang="ru-RU">
              <a:solidFill>
                <a:srgbClr val="E3DED1">
                  <a:shade val="50000"/>
                </a:srgbClr>
              </a:solidFill>
            </a:endParaRPr>
          </a:p>
        </p:txBody>
      </p:sp>
      <p:sp>
        <p:nvSpPr>
          <p:cNvPr id="4" name="Нижний колонтитул 17"/>
          <p:cNvSpPr>
            <a:spLocks noGrp="1"/>
          </p:cNvSpPr>
          <p:nvPr>
            <p:ph type="ftr" sz="quarter" idx="11"/>
          </p:nvPr>
        </p:nvSpPr>
        <p:spPr/>
        <p:txBody>
          <a:bodyPr/>
          <a:lstStyle>
            <a:lvl1pPr>
              <a:defRPr/>
            </a:lvl1pPr>
          </a:lstStyle>
          <a:p>
            <a:pPr>
              <a:defRPr/>
            </a:pPr>
            <a:endParaRPr lang="ru-RU">
              <a:solidFill>
                <a:srgbClr val="E3DED1">
                  <a:shade val="50000"/>
                </a:srgbClr>
              </a:solidFill>
            </a:endParaRPr>
          </a:p>
        </p:txBody>
      </p:sp>
      <p:sp>
        <p:nvSpPr>
          <p:cNvPr id="5" name="Номер слайда 4"/>
          <p:cNvSpPr>
            <a:spLocks noGrp="1"/>
          </p:cNvSpPr>
          <p:nvPr>
            <p:ph type="sldNum" sz="quarter" idx="12"/>
          </p:nvPr>
        </p:nvSpPr>
        <p:spPr/>
        <p:txBody>
          <a:bodyPr/>
          <a:lstStyle>
            <a:lvl1pPr>
              <a:defRPr/>
            </a:lvl1pPr>
          </a:lstStyle>
          <a:p>
            <a:pPr>
              <a:defRPr/>
            </a:pPr>
            <a:fld id="{D5CDC0A7-AC96-4026-BE40-FF08CB4DD8F0}" type="slidenum">
              <a:rPr lang="ru-RU">
                <a:solidFill>
                  <a:srgbClr val="E3DED1">
                    <a:shade val="50000"/>
                  </a:srgbClr>
                </a:solidFill>
              </a:rPr>
              <a:pPr>
                <a:defRPr/>
              </a:pPr>
              <a:t>‹#›</a:t>
            </a:fld>
            <a:endParaRPr lang="ru-RU">
              <a:solidFill>
                <a:srgbClr val="E3DED1">
                  <a:shade val="50000"/>
                </a:srgbClr>
              </a:solidFill>
            </a:endParaRPr>
          </a:p>
        </p:txBody>
      </p:sp>
    </p:spTree>
    <p:extLst>
      <p:ext uri="{BB962C8B-B14F-4D97-AF65-F5344CB8AC3E}">
        <p14:creationId xmlns:p14="http://schemas.microsoft.com/office/powerpoint/2010/main" val="2006862781"/>
      </p:ext>
    </p:extLst>
  </p:cSld>
  <p:clrMapOvr>
    <a:masterClrMapping/>
  </p:clrMapOvr>
  <p:transition spd="med">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Скругленный прямоугольник 1"/>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
        <p:nvSpPr>
          <p:cNvPr id="3" name="Дата 1"/>
          <p:cNvSpPr>
            <a:spLocks noGrp="1"/>
          </p:cNvSpPr>
          <p:nvPr>
            <p:ph type="dt" sz="half" idx="10"/>
          </p:nvPr>
        </p:nvSpPr>
        <p:spPr/>
        <p:txBody>
          <a:bodyPr/>
          <a:lstStyle>
            <a:lvl1pPr>
              <a:defRPr/>
            </a:lvl1pPr>
            <a:extLst/>
          </a:lstStyle>
          <a:p>
            <a:pPr>
              <a:defRPr/>
            </a:pPr>
            <a:fld id="{2ACDB80F-6F00-40B3-A5CB-78B4D7CBDD64}" type="datetimeFigureOut">
              <a:rPr lang="ru-RU">
                <a:solidFill>
                  <a:srgbClr val="E3DED1">
                    <a:shade val="50000"/>
                  </a:srgbClr>
                </a:solidFill>
              </a:rPr>
              <a:pPr>
                <a:defRPr/>
              </a:pPr>
              <a:t>22.10.2020</a:t>
            </a:fld>
            <a:endParaRPr lang="ru-RU">
              <a:solidFill>
                <a:srgbClr val="E3DED1">
                  <a:shade val="50000"/>
                </a:srgbClr>
              </a:solidFill>
            </a:endParaRPr>
          </a:p>
        </p:txBody>
      </p:sp>
      <p:sp>
        <p:nvSpPr>
          <p:cNvPr id="4" name="Нижний колонтитул 2"/>
          <p:cNvSpPr>
            <a:spLocks noGrp="1"/>
          </p:cNvSpPr>
          <p:nvPr>
            <p:ph type="ftr" sz="quarter" idx="11"/>
          </p:nvPr>
        </p:nvSpPr>
        <p:spPr/>
        <p:txBody>
          <a:bodyPr/>
          <a:lstStyle>
            <a:lvl1pPr>
              <a:defRPr/>
            </a:lvl1pPr>
            <a:extLst/>
          </a:lstStyle>
          <a:p>
            <a:pPr>
              <a:defRPr/>
            </a:pPr>
            <a:endParaRPr lang="ru-RU">
              <a:solidFill>
                <a:srgbClr val="E3DED1">
                  <a:shade val="50000"/>
                </a:srgbClr>
              </a:solidFill>
            </a:endParaRPr>
          </a:p>
        </p:txBody>
      </p:sp>
      <p:sp>
        <p:nvSpPr>
          <p:cNvPr id="5" name="Номер слайда 3"/>
          <p:cNvSpPr>
            <a:spLocks noGrp="1"/>
          </p:cNvSpPr>
          <p:nvPr>
            <p:ph type="sldNum" sz="quarter" idx="12"/>
          </p:nvPr>
        </p:nvSpPr>
        <p:spPr/>
        <p:txBody>
          <a:bodyPr/>
          <a:lstStyle>
            <a:lvl1pPr>
              <a:defRPr/>
            </a:lvl1pPr>
            <a:extLst/>
          </a:lstStyle>
          <a:p>
            <a:pPr>
              <a:defRPr/>
            </a:pPr>
            <a:fld id="{74A1C80E-A08E-47CE-A732-69ADD70D9B5E}" type="slidenum">
              <a:rPr lang="ru-RU">
                <a:solidFill>
                  <a:srgbClr val="E3DED1">
                    <a:shade val="50000"/>
                  </a:srgbClr>
                </a:solidFill>
              </a:rPr>
              <a:pPr>
                <a:defRPr/>
              </a:pPr>
              <a:t>‹#›</a:t>
            </a:fld>
            <a:endParaRPr lang="ru-RU">
              <a:solidFill>
                <a:srgbClr val="E3DED1">
                  <a:shade val="50000"/>
                </a:srgbClr>
              </a:solidFill>
            </a:endParaRPr>
          </a:p>
        </p:txBody>
      </p:sp>
    </p:spTree>
    <p:extLst>
      <p:ext uri="{BB962C8B-B14F-4D97-AF65-F5344CB8AC3E}">
        <p14:creationId xmlns:p14="http://schemas.microsoft.com/office/powerpoint/2010/main" val="1528297375"/>
      </p:ext>
    </p:extLst>
  </p:cSld>
  <p:clrMapOvr>
    <a:masterClrMapping/>
  </p:clrMapOvr>
  <p:transition spd="med">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38784" y="533400"/>
            <a:ext cx="2971800" cy="914400"/>
          </a:xfrm>
        </p:spPr>
        <p:txBody>
          <a:bodyPr/>
          <a:lstStyle>
            <a:lvl1pPr algn="l">
              <a:buNone/>
              <a:defRPr sz="2200" b="1">
                <a:solidFill>
                  <a:schemeClr val="accent1"/>
                </a:solidFill>
              </a:defRPr>
            </a:lvl1pPr>
            <a:extLst/>
          </a:lstStyle>
          <a:p>
            <a:r>
              <a:rPr lang="ru-RU" smtClean="0"/>
              <a:t>Образец заголовка</a:t>
            </a:r>
            <a:endParaRPr lang="en-US"/>
          </a:p>
        </p:txBody>
      </p:sp>
      <p:sp>
        <p:nvSpPr>
          <p:cNvPr id="3" name="Текст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24"/>
          <p:cNvSpPr>
            <a:spLocks noGrp="1"/>
          </p:cNvSpPr>
          <p:nvPr>
            <p:ph type="dt" sz="half" idx="10"/>
          </p:nvPr>
        </p:nvSpPr>
        <p:spPr/>
        <p:txBody>
          <a:bodyPr/>
          <a:lstStyle>
            <a:lvl1pPr>
              <a:defRPr/>
            </a:lvl1pPr>
          </a:lstStyle>
          <a:p>
            <a:pPr>
              <a:defRPr/>
            </a:pPr>
            <a:fld id="{99AE93A6-3063-4DD3-AEAC-624CA9FDAB51}" type="datetimeFigureOut">
              <a:rPr lang="ru-RU">
                <a:solidFill>
                  <a:srgbClr val="E3DED1">
                    <a:shade val="50000"/>
                  </a:srgbClr>
                </a:solidFill>
              </a:rPr>
              <a:pPr>
                <a:defRPr/>
              </a:pPr>
              <a:t>22.10.2020</a:t>
            </a:fld>
            <a:endParaRPr lang="ru-RU">
              <a:solidFill>
                <a:srgbClr val="E3DED1">
                  <a:shade val="50000"/>
                </a:srgbClr>
              </a:solidFill>
            </a:endParaRPr>
          </a:p>
        </p:txBody>
      </p:sp>
      <p:sp>
        <p:nvSpPr>
          <p:cNvPr id="6" name="Нижний колонтитул 17"/>
          <p:cNvSpPr>
            <a:spLocks noGrp="1"/>
          </p:cNvSpPr>
          <p:nvPr>
            <p:ph type="ftr" sz="quarter" idx="11"/>
          </p:nvPr>
        </p:nvSpPr>
        <p:spPr/>
        <p:txBody>
          <a:bodyPr/>
          <a:lstStyle>
            <a:lvl1pPr>
              <a:defRPr/>
            </a:lvl1pPr>
          </a:lstStyle>
          <a:p>
            <a:pPr>
              <a:defRPr/>
            </a:pPr>
            <a:endParaRPr lang="ru-RU">
              <a:solidFill>
                <a:srgbClr val="E3DED1">
                  <a:shade val="50000"/>
                </a:srgbClr>
              </a:solidFill>
            </a:endParaRPr>
          </a:p>
        </p:txBody>
      </p:sp>
      <p:sp>
        <p:nvSpPr>
          <p:cNvPr id="7" name="Номер слайда 4"/>
          <p:cNvSpPr>
            <a:spLocks noGrp="1"/>
          </p:cNvSpPr>
          <p:nvPr>
            <p:ph type="sldNum" sz="quarter" idx="12"/>
          </p:nvPr>
        </p:nvSpPr>
        <p:spPr/>
        <p:txBody>
          <a:bodyPr/>
          <a:lstStyle>
            <a:lvl1pPr>
              <a:defRPr/>
            </a:lvl1pPr>
          </a:lstStyle>
          <a:p>
            <a:pPr>
              <a:defRPr/>
            </a:pPr>
            <a:fld id="{A07DB228-D63F-4FCF-9B24-91E1606DC307}" type="slidenum">
              <a:rPr lang="ru-RU">
                <a:solidFill>
                  <a:srgbClr val="E3DED1">
                    <a:shade val="50000"/>
                  </a:srgbClr>
                </a:solidFill>
              </a:rPr>
              <a:pPr>
                <a:defRPr/>
              </a:pPr>
              <a:t>‹#›</a:t>
            </a:fld>
            <a:endParaRPr lang="ru-RU">
              <a:solidFill>
                <a:srgbClr val="E3DED1">
                  <a:shade val="50000"/>
                </a:srgbClr>
              </a:solidFill>
            </a:endParaRPr>
          </a:p>
        </p:txBody>
      </p:sp>
    </p:spTree>
    <p:extLst>
      <p:ext uri="{BB962C8B-B14F-4D97-AF65-F5344CB8AC3E}">
        <p14:creationId xmlns:p14="http://schemas.microsoft.com/office/powerpoint/2010/main" val="194253571"/>
      </p:ext>
    </p:extLst>
  </p:cSld>
  <p:clrMapOvr>
    <a:masterClrMapping/>
  </p:clrMapOvr>
  <p:transition spd="med">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Скругленный прямоугольник 4"/>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
        <p:nvSpPr>
          <p:cNvPr id="6" name="Прямоугольник с одним скругленным углом 5"/>
          <p:cNvSpPr/>
          <p:nvPr/>
        </p:nvSpPr>
        <p:spPr>
          <a:xfrm>
            <a:off x="6400800" y="433388"/>
            <a:ext cx="2324100"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
        <p:nvSpPr>
          <p:cNvPr id="2" name="Заголовок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lang="ru-RU" smtClean="0"/>
              <a:t>Образец заголовка</a:t>
            </a:r>
            <a:endParaRPr lang="en-US"/>
          </a:p>
        </p:txBody>
      </p:sp>
      <p:sp>
        <p:nvSpPr>
          <p:cNvPr id="4" name="Текст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3" name="Рисунок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normAutofit/>
          </a:bodyPr>
          <a:lstStyle>
            <a:lvl1pPr marL="0" indent="0">
              <a:buNone/>
              <a:defRPr sz="3200"/>
            </a:lvl1pPr>
            <a:extLst/>
          </a:lstStyle>
          <a:p>
            <a:pPr lvl="0"/>
            <a:r>
              <a:rPr lang="ru-RU" noProof="0" smtClean="0"/>
              <a:t>Вставка рисунка</a:t>
            </a:r>
            <a:endParaRPr lang="en-US" noProof="0"/>
          </a:p>
        </p:txBody>
      </p:sp>
      <p:sp>
        <p:nvSpPr>
          <p:cNvPr id="7" name="Дата 4"/>
          <p:cNvSpPr>
            <a:spLocks noGrp="1"/>
          </p:cNvSpPr>
          <p:nvPr>
            <p:ph type="dt" sz="half" idx="10"/>
          </p:nvPr>
        </p:nvSpPr>
        <p:spPr/>
        <p:txBody>
          <a:bodyPr/>
          <a:lstStyle>
            <a:lvl1pPr>
              <a:defRPr/>
            </a:lvl1pPr>
            <a:extLst/>
          </a:lstStyle>
          <a:p>
            <a:pPr>
              <a:defRPr/>
            </a:pPr>
            <a:fld id="{5BDA97D1-771E-45DC-8D33-2C73BDF87FBC}" type="datetimeFigureOut">
              <a:rPr lang="ru-RU">
                <a:solidFill>
                  <a:srgbClr val="E3DED1">
                    <a:shade val="50000"/>
                  </a:srgbClr>
                </a:solidFill>
              </a:rPr>
              <a:pPr>
                <a:defRPr/>
              </a:pPr>
              <a:t>22.10.2020</a:t>
            </a:fld>
            <a:endParaRPr lang="ru-RU">
              <a:solidFill>
                <a:srgbClr val="E3DED1">
                  <a:shade val="50000"/>
                </a:srgbClr>
              </a:solidFill>
            </a:endParaRPr>
          </a:p>
        </p:txBody>
      </p:sp>
      <p:sp>
        <p:nvSpPr>
          <p:cNvPr id="8" name="Нижний колонтитул 5"/>
          <p:cNvSpPr>
            <a:spLocks noGrp="1"/>
          </p:cNvSpPr>
          <p:nvPr>
            <p:ph type="ftr" sz="quarter" idx="11"/>
          </p:nvPr>
        </p:nvSpPr>
        <p:spPr/>
        <p:txBody>
          <a:bodyPr/>
          <a:lstStyle>
            <a:lvl1pPr>
              <a:defRPr/>
            </a:lvl1pPr>
            <a:extLst/>
          </a:lstStyle>
          <a:p>
            <a:pPr>
              <a:defRPr/>
            </a:pPr>
            <a:endParaRPr lang="ru-RU">
              <a:solidFill>
                <a:srgbClr val="E3DED1">
                  <a:shade val="50000"/>
                </a:srgbClr>
              </a:solidFill>
            </a:endParaRPr>
          </a:p>
        </p:txBody>
      </p:sp>
      <p:sp>
        <p:nvSpPr>
          <p:cNvPr id="9" name="Номер слайда 6"/>
          <p:cNvSpPr>
            <a:spLocks noGrp="1"/>
          </p:cNvSpPr>
          <p:nvPr>
            <p:ph type="sldNum" sz="quarter" idx="12"/>
          </p:nvPr>
        </p:nvSpPr>
        <p:spPr/>
        <p:txBody>
          <a:bodyPr/>
          <a:lstStyle>
            <a:lvl1pPr>
              <a:defRPr/>
            </a:lvl1pPr>
            <a:extLst/>
          </a:lstStyle>
          <a:p>
            <a:pPr>
              <a:defRPr/>
            </a:pPr>
            <a:fld id="{615A4595-C4E7-4D34-92F8-D8F9B4BA696D}" type="slidenum">
              <a:rPr lang="ru-RU">
                <a:solidFill>
                  <a:srgbClr val="E3DED1">
                    <a:shade val="50000"/>
                  </a:srgbClr>
                </a:solidFill>
              </a:rPr>
              <a:pPr>
                <a:defRPr/>
              </a:pPr>
              <a:t>‹#›</a:t>
            </a:fld>
            <a:endParaRPr lang="ru-RU">
              <a:solidFill>
                <a:srgbClr val="E3DED1">
                  <a:shade val="50000"/>
                </a:srgbClr>
              </a:solidFill>
            </a:endParaRPr>
          </a:p>
        </p:txBody>
      </p:sp>
    </p:spTree>
    <p:extLst>
      <p:ext uri="{BB962C8B-B14F-4D97-AF65-F5344CB8AC3E}">
        <p14:creationId xmlns:p14="http://schemas.microsoft.com/office/powerpoint/2010/main" val="3613323140"/>
      </p:ext>
    </p:extLst>
  </p:cSld>
  <p:clrMapOvr>
    <a:masterClrMapping/>
  </p:clrMapOvr>
  <p:transition spd="med">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502920" y="530352"/>
            <a:ext cx="8183880" cy="4187952"/>
          </a:xfrm>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4"/>
          <p:cNvSpPr>
            <a:spLocks noGrp="1"/>
          </p:cNvSpPr>
          <p:nvPr>
            <p:ph type="dt" sz="half" idx="10"/>
          </p:nvPr>
        </p:nvSpPr>
        <p:spPr/>
        <p:txBody>
          <a:bodyPr/>
          <a:lstStyle>
            <a:lvl1pPr>
              <a:defRPr/>
            </a:lvl1pPr>
          </a:lstStyle>
          <a:p>
            <a:pPr>
              <a:defRPr/>
            </a:pPr>
            <a:fld id="{39DB9151-1531-47C1-9A73-91E1C9879DCA}" type="datetimeFigureOut">
              <a:rPr lang="ru-RU">
                <a:solidFill>
                  <a:srgbClr val="E3DED1">
                    <a:shade val="50000"/>
                  </a:srgbClr>
                </a:solidFill>
              </a:rPr>
              <a:pPr>
                <a:defRPr/>
              </a:pPr>
              <a:t>22.10.2020</a:t>
            </a:fld>
            <a:endParaRPr lang="ru-RU">
              <a:solidFill>
                <a:srgbClr val="E3DED1">
                  <a:shade val="50000"/>
                </a:srgbClr>
              </a:solidFill>
            </a:endParaRPr>
          </a:p>
        </p:txBody>
      </p:sp>
      <p:sp>
        <p:nvSpPr>
          <p:cNvPr id="5" name="Нижний колонтитул 17"/>
          <p:cNvSpPr>
            <a:spLocks noGrp="1"/>
          </p:cNvSpPr>
          <p:nvPr>
            <p:ph type="ftr" sz="quarter" idx="11"/>
          </p:nvPr>
        </p:nvSpPr>
        <p:spPr/>
        <p:txBody>
          <a:bodyPr/>
          <a:lstStyle>
            <a:lvl1pPr>
              <a:defRPr/>
            </a:lvl1pPr>
          </a:lstStyle>
          <a:p>
            <a:pPr>
              <a:defRPr/>
            </a:pPr>
            <a:endParaRPr lang="ru-RU">
              <a:solidFill>
                <a:srgbClr val="E3DED1">
                  <a:shade val="50000"/>
                </a:srgbClr>
              </a:solidFill>
            </a:endParaRPr>
          </a:p>
        </p:txBody>
      </p:sp>
      <p:sp>
        <p:nvSpPr>
          <p:cNvPr id="6" name="Номер слайда 4"/>
          <p:cNvSpPr>
            <a:spLocks noGrp="1"/>
          </p:cNvSpPr>
          <p:nvPr>
            <p:ph type="sldNum" sz="quarter" idx="12"/>
          </p:nvPr>
        </p:nvSpPr>
        <p:spPr/>
        <p:txBody>
          <a:bodyPr/>
          <a:lstStyle>
            <a:lvl1pPr>
              <a:defRPr/>
            </a:lvl1pPr>
          </a:lstStyle>
          <a:p>
            <a:pPr>
              <a:defRPr/>
            </a:pPr>
            <a:fld id="{0D86265C-5DA0-4587-A114-AD10C6702C9C}" type="slidenum">
              <a:rPr lang="ru-RU">
                <a:solidFill>
                  <a:srgbClr val="E3DED1">
                    <a:shade val="50000"/>
                  </a:srgbClr>
                </a:solidFill>
              </a:rPr>
              <a:pPr>
                <a:defRPr/>
              </a:pPr>
              <a:t>‹#›</a:t>
            </a:fld>
            <a:endParaRPr lang="ru-RU">
              <a:solidFill>
                <a:srgbClr val="E3DED1">
                  <a:shade val="50000"/>
                </a:srgbClr>
              </a:solidFill>
            </a:endParaRPr>
          </a:p>
        </p:txBody>
      </p:sp>
    </p:spTree>
    <p:extLst>
      <p:ext uri="{BB962C8B-B14F-4D97-AF65-F5344CB8AC3E}">
        <p14:creationId xmlns:p14="http://schemas.microsoft.com/office/powerpoint/2010/main" val="3024815608"/>
      </p:ext>
    </p:extLst>
  </p:cSld>
  <p:clrMapOvr>
    <a:masterClrMapping/>
  </p:clrMapOvr>
  <p:transition spd="med">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533404"/>
            <a:ext cx="1981200" cy="5257799"/>
          </a:xfrm>
        </p:spPr>
        <p:txBody>
          <a:bodyPr vert="eaVert"/>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533400" y="533402"/>
            <a:ext cx="5943600" cy="5257801"/>
          </a:xfrm>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4"/>
          <p:cNvSpPr>
            <a:spLocks noGrp="1"/>
          </p:cNvSpPr>
          <p:nvPr>
            <p:ph type="dt" sz="half" idx="10"/>
          </p:nvPr>
        </p:nvSpPr>
        <p:spPr/>
        <p:txBody>
          <a:bodyPr/>
          <a:lstStyle>
            <a:lvl1pPr>
              <a:defRPr/>
            </a:lvl1pPr>
          </a:lstStyle>
          <a:p>
            <a:pPr>
              <a:defRPr/>
            </a:pPr>
            <a:fld id="{AFA5C661-2EE8-4735-B5C7-9E76B8158ADD}" type="datetimeFigureOut">
              <a:rPr lang="ru-RU">
                <a:solidFill>
                  <a:srgbClr val="E3DED1">
                    <a:shade val="50000"/>
                  </a:srgbClr>
                </a:solidFill>
              </a:rPr>
              <a:pPr>
                <a:defRPr/>
              </a:pPr>
              <a:t>22.10.2020</a:t>
            </a:fld>
            <a:endParaRPr lang="ru-RU">
              <a:solidFill>
                <a:srgbClr val="E3DED1">
                  <a:shade val="50000"/>
                </a:srgbClr>
              </a:solidFill>
            </a:endParaRPr>
          </a:p>
        </p:txBody>
      </p:sp>
      <p:sp>
        <p:nvSpPr>
          <p:cNvPr id="5" name="Нижний колонтитул 17"/>
          <p:cNvSpPr>
            <a:spLocks noGrp="1"/>
          </p:cNvSpPr>
          <p:nvPr>
            <p:ph type="ftr" sz="quarter" idx="11"/>
          </p:nvPr>
        </p:nvSpPr>
        <p:spPr/>
        <p:txBody>
          <a:bodyPr/>
          <a:lstStyle>
            <a:lvl1pPr>
              <a:defRPr/>
            </a:lvl1pPr>
          </a:lstStyle>
          <a:p>
            <a:pPr>
              <a:defRPr/>
            </a:pPr>
            <a:endParaRPr lang="ru-RU">
              <a:solidFill>
                <a:srgbClr val="E3DED1">
                  <a:shade val="50000"/>
                </a:srgbClr>
              </a:solidFill>
            </a:endParaRPr>
          </a:p>
        </p:txBody>
      </p:sp>
      <p:sp>
        <p:nvSpPr>
          <p:cNvPr id="6" name="Номер слайда 4"/>
          <p:cNvSpPr>
            <a:spLocks noGrp="1"/>
          </p:cNvSpPr>
          <p:nvPr>
            <p:ph type="sldNum" sz="quarter" idx="12"/>
          </p:nvPr>
        </p:nvSpPr>
        <p:spPr/>
        <p:txBody>
          <a:bodyPr/>
          <a:lstStyle>
            <a:lvl1pPr>
              <a:defRPr/>
            </a:lvl1pPr>
          </a:lstStyle>
          <a:p>
            <a:pPr>
              <a:defRPr/>
            </a:pPr>
            <a:fld id="{8632420C-EC36-4481-8613-6F9F77A130B0}" type="slidenum">
              <a:rPr lang="ru-RU">
                <a:solidFill>
                  <a:srgbClr val="E3DED1">
                    <a:shade val="50000"/>
                  </a:srgbClr>
                </a:solidFill>
              </a:rPr>
              <a:pPr>
                <a:defRPr/>
              </a:pPr>
              <a:t>‹#›</a:t>
            </a:fld>
            <a:endParaRPr lang="ru-RU">
              <a:solidFill>
                <a:srgbClr val="E3DED1">
                  <a:shade val="50000"/>
                </a:srgbClr>
              </a:solidFill>
            </a:endParaRPr>
          </a:p>
        </p:txBody>
      </p:sp>
    </p:spTree>
    <p:extLst>
      <p:ext uri="{BB962C8B-B14F-4D97-AF65-F5344CB8AC3E}">
        <p14:creationId xmlns:p14="http://schemas.microsoft.com/office/powerpoint/2010/main" val="1700001643"/>
      </p:ext>
    </p:extLst>
  </p:cSld>
  <p:clrMapOvr>
    <a:masterClrMapping/>
  </p:clrMapOvr>
  <p:transition spd="med">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Скругленный прямоугольник 3"/>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
        <p:nvSpPr>
          <p:cNvPr id="6" name="Скругленный прямоугольник 5"/>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
        <p:nvSpPr>
          <p:cNvPr id="5" name="Заголовок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lang="ru-RU" smtClean="0"/>
              <a:t>Образец заголовка</a:t>
            </a:r>
            <a:endParaRPr lang="en-US"/>
          </a:p>
        </p:txBody>
      </p:sp>
      <p:sp>
        <p:nvSpPr>
          <p:cNvPr id="20" name="Подзаголовок 19"/>
          <p:cNvSpPr>
            <a:spLocks noGrp="1"/>
          </p:cNvSpPr>
          <p:nvPr>
            <p:ph type="subTitle" idx="1"/>
          </p:nvPr>
        </p:nvSpPr>
        <p:spPr>
          <a:xfrm>
            <a:off x="722376" y="3685032"/>
            <a:ext cx="7772400" cy="914400"/>
          </a:xfrm>
        </p:spPr>
        <p:txBody>
          <a:bodyPr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ru-RU" smtClean="0"/>
              <a:t>Образец подзаголовка</a:t>
            </a:r>
            <a:endParaRPr lang="en-US"/>
          </a:p>
        </p:txBody>
      </p:sp>
      <p:sp>
        <p:nvSpPr>
          <p:cNvPr id="7" name="Дата 18"/>
          <p:cNvSpPr>
            <a:spLocks noGrp="1"/>
          </p:cNvSpPr>
          <p:nvPr>
            <p:ph type="dt" sz="half" idx="10"/>
          </p:nvPr>
        </p:nvSpPr>
        <p:spPr/>
        <p:txBody>
          <a:bodyPr/>
          <a:lstStyle>
            <a:lvl1pPr>
              <a:defRPr/>
            </a:lvl1pPr>
            <a:extLst/>
          </a:lstStyle>
          <a:p>
            <a:pPr>
              <a:defRPr/>
            </a:pPr>
            <a:fld id="{F7FD5B88-B956-4082-85E8-4CC1A9F4E79A}" type="datetimeFigureOut">
              <a:rPr lang="ru-RU">
                <a:solidFill>
                  <a:srgbClr val="E3DED1">
                    <a:shade val="50000"/>
                  </a:srgbClr>
                </a:solidFill>
              </a:rPr>
              <a:pPr>
                <a:defRPr/>
              </a:pPr>
              <a:t>22.10.2020</a:t>
            </a:fld>
            <a:endParaRPr lang="ru-RU">
              <a:solidFill>
                <a:srgbClr val="E3DED1">
                  <a:shade val="50000"/>
                </a:srgbClr>
              </a:solidFill>
            </a:endParaRPr>
          </a:p>
        </p:txBody>
      </p:sp>
      <p:sp>
        <p:nvSpPr>
          <p:cNvPr id="8" name="Нижний колонтитул 7"/>
          <p:cNvSpPr>
            <a:spLocks noGrp="1"/>
          </p:cNvSpPr>
          <p:nvPr>
            <p:ph type="ftr" sz="quarter" idx="11"/>
          </p:nvPr>
        </p:nvSpPr>
        <p:spPr/>
        <p:txBody>
          <a:bodyPr/>
          <a:lstStyle>
            <a:lvl1pPr>
              <a:defRPr/>
            </a:lvl1pPr>
            <a:extLst/>
          </a:lstStyle>
          <a:p>
            <a:pPr>
              <a:defRPr/>
            </a:pPr>
            <a:endParaRPr lang="ru-RU">
              <a:solidFill>
                <a:srgbClr val="E3DED1">
                  <a:shade val="50000"/>
                </a:srgbClr>
              </a:solidFill>
            </a:endParaRPr>
          </a:p>
        </p:txBody>
      </p:sp>
      <p:sp>
        <p:nvSpPr>
          <p:cNvPr id="9" name="Номер слайда 10"/>
          <p:cNvSpPr>
            <a:spLocks noGrp="1"/>
          </p:cNvSpPr>
          <p:nvPr>
            <p:ph type="sldNum" sz="quarter" idx="12"/>
          </p:nvPr>
        </p:nvSpPr>
        <p:spPr/>
        <p:txBody>
          <a:bodyPr/>
          <a:lstStyle>
            <a:lvl1pPr>
              <a:defRPr/>
            </a:lvl1pPr>
            <a:extLst/>
          </a:lstStyle>
          <a:p>
            <a:pPr>
              <a:defRPr/>
            </a:pPr>
            <a:fld id="{FB603124-B95E-47AC-A78C-E3C039DB4729}" type="slidenum">
              <a:rPr lang="ru-RU">
                <a:solidFill>
                  <a:srgbClr val="E3DED1">
                    <a:shade val="50000"/>
                  </a:srgbClr>
                </a:solidFill>
              </a:rPr>
              <a:pPr>
                <a:defRPr/>
              </a:pPr>
              <a:t>‹#›</a:t>
            </a:fld>
            <a:endParaRPr lang="ru-RU">
              <a:solidFill>
                <a:srgbClr val="E3DED1">
                  <a:shade val="50000"/>
                </a:srgbClr>
              </a:solidFill>
            </a:endParaRPr>
          </a:p>
        </p:txBody>
      </p:sp>
    </p:spTree>
    <p:extLst>
      <p:ext uri="{BB962C8B-B14F-4D97-AF65-F5344CB8AC3E}">
        <p14:creationId xmlns:p14="http://schemas.microsoft.com/office/powerpoint/2010/main" val="3838069123"/>
      </p:ext>
    </p:extLst>
  </p:cSld>
  <p:clrMapOvr>
    <a:masterClrMapping/>
  </p:clrMapOvr>
  <p:transition spd="med">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lang="ru-RU" smtClean="0"/>
              <a:t>Образец заголовка</a:t>
            </a:r>
            <a:endParaRPr lang="en-US"/>
          </a:p>
        </p:txBody>
      </p:sp>
      <p:sp>
        <p:nvSpPr>
          <p:cNvPr id="3" name="Содержимое 2"/>
          <p:cNvSpPr>
            <a:spLocks noGrp="1"/>
          </p:cNvSpPr>
          <p:nvPr>
            <p:ph idx="1"/>
          </p:nvPr>
        </p:nvSpPr>
        <p:spPr>
          <a:xfrm>
            <a:off x="502920" y="530352"/>
            <a:ext cx="8183880" cy="4187952"/>
          </a:xfrm>
        </p:spPr>
        <p:txBody>
          <a:bodyPr/>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4"/>
          <p:cNvSpPr>
            <a:spLocks noGrp="1"/>
          </p:cNvSpPr>
          <p:nvPr>
            <p:ph type="dt" sz="half" idx="10"/>
          </p:nvPr>
        </p:nvSpPr>
        <p:spPr/>
        <p:txBody>
          <a:bodyPr/>
          <a:lstStyle>
            <a:lvl1pPr>
              <a:defRPr/>
            </a:lvl1pPr>
          </a:lstStyle>
          <a:p>
            <a:pPr>
              <a:defRPr/>
            </a:pPr>
            <a:fld id="{AEB7C564-A155-437E-9BB6-DE3C70B3EE3D}" type="datetimeFigureOut">
              <a:rPr lang="ru-RU">
                <a:solidFill>
                  <a:srgbClr val="E3DED1">
                    <a:shade val="50000"/>
                  </a:srgbClr>
                </a:solidFill>
              </a:rPr>
              <a:pPr>
                <a:defRPr/>
              </a:pPr>
              <a:t>22.10.2020</a:t>
            </a:fld>
            <a:endParaRPr lang="ru-RU">
              <a:solidFill>
                <a:srgbClr val="E3DED1">
                  <a:shade val="50000"/>
                </a:srgbClr>
              </a:solidFill>
            </a:endParaRPr>
          </a:p>
        </p:txBody>
      </p:sp>
      <p:sp>
        <p:nvSpPr>
          <p:cNvPr id="5" name="Нижний колонтитул 17"/>
          <p:cNvSpPr>
            <a:spLocks noGrp="1"/>
          </p:cNvSpPr>
          <p:nvPr>
            <p:ph type="ftr" sz="quarter" idx="11"/>
          </p:nvPr>
        </p:nvSpPr>
        <p:spPr/>
        <p:txBody>
          <a:bodyPr/>
          <a:lstStyle>
            <a:lvl1pPr>
              <a:defRPr/>
            </a:lvl1pPr>
          </a:lstStyle>
          <a:p>
            <a:pPr>
              <a:defRPr/>
            </a:pPr>
            <a:endParaRPr lang="ru-RU">
              <a:solidFill>
                <a:srgbClr val="E3DED1">
                  <a:shade val="50000"/>
                </a:srgbClr>
              </a:solidFill>
            </a:endParaRPr>
          </a:p>
        </p:txBody>
      </p:sp>
      <p:sp>
        <p:nvSpPr>
          <p:cNvPr id="6" name="Номер слайда 4"/>
          <p:cNvSpPr>
            <a:spLocks noGrp="1"/>
          </p:cNvSpPr>
          <p:nvPr>
            <p:ph type="sldNum" sz="quarter" idx="12"/>
          </p:nvPr>
        </p:nvSpPr>
        <p:spPr/>
        <p:txBody>
          <a:bodyPr/>
          <a:lstStyle>
            <a:lvl1pPr>
              <a:defRPr/>
            </a:lvl1pPr>
          </a:lstStyle>
          <a:p>
            <a:pPr>
              <a:defRPr/>
            </a:pPr>
            <a:fld id="{75FBEC61-3653-44D3-89E8-D57CFADF995B}" type="slidenum">
              <a:rPr lang="ru-RU">
                <a:solidFill>
                  <a:srgbClr val="E3DED1">
                    <a:shade val="50000"/>
                  </a:srgbClr>
                </a:solidFill>
              </a:rPr>
              <a:pPr>
                <a:defRPr/>
              </a:pPr>
              <a:t>‹#›</a:t>
            </a:fld>
            <a:endParaRPr lang="ru-RU">
              <a:solidFill>
                <a:srgbClr val="E3DED1">
                  <a:shade val="50000"/>
                </a:srgbClr>
              </a:solidFill>
            </a:endParaRPr>
          </a:p>
        </p:txBody>
      </p:sp>
    </p:spTree>
    <p:extLst>
      <p:ext uri="{BB962C8B-B14F-4D97-AF65-F5344CB8AC3E}">
        <p14:creationId xmlns:p14="http://schemas.microsoft.com/office/powerpoint/2010/main" val="1914623005"/>
      </p:ext>
    </p:extLst>
  </p:cSld>
  <p:clrMapOvr>
    <a:masterClrMapping/>
  </p:clrMapOvr>
  <p:transition spd="med">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Скругленный прямоугольник 3"/>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
        <p:nvSpPr>
          <p:cNvPr id="5" name="Скругленный прямоугольник 4"/>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
        <p:nvSpPr>
          <p:cNvPr id="2" name="Заголовок 1"/>
          <p:cNvSpPr>
            <a:spLocks noGrp="1"/>
          </p:cNvSpPr>
          <p:nvPr>
            <p:ph type="title"/>
          </p:nvPr>
        </p:nvSpPr>
        <p:spPr>
          <a:xfrm>
            <a:off x="468344" y="4928616"/>
            <a:ext cx="8183880" cy="676656"/>
          </a:xfrm>
        </p:spPr>
        <p:txBody>
          <a:bodyPr lIns="91440" bIns="0"/>
          <a:lstStyle>
            <a:lvl1pPr algn="l">
              <a:buNone/>
              <a:defRPr sz="3600" b="0" cap="none" baseline="0">
                <a:solidFill>
                  <a:schemeClr val="bg2">
                    <a:shade val="25000"/>
                  </a:schemeClr>
                </a:solidFill>
                <a:effectLst/>
              </a:defRPr>
            </a:lvl1pPr>
            <a:extLst/>
          </a:lstStyle>
          <a:p>
            <a:r>
              <a:rPr lang="ru-RU" smtClean="0"/>
              <a:t>Образец заголовка</a:t>
            </a:r>
            <a:endParaRPr lang="en-US"/>
          </a:p>
        </p:txBody>
      </p:sp>
      <p:sp>
        <p:nvSpPr>
          <p:cNvPr id="3" name="Текст 2"/>
          <p:cNvSpPr>
            <a:spLocks noGrp="1"/>
          </p:cNvSpPr>
          <p:nvPr>
            <p:ph type="body" idx="1"/>
          </p:nvPr>
        </p:nvSpPr>
        <p:spPr>
          <a:xfrm>
            <a:off x="468344" y="5624484"/>
            <a:ext cx="8183880" cy="420624"/>
          </a:xfrm>
        </p:spPr>
        <p:txBody>
          <a:bodyPr lIns="118872" tIns="0"/>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ru-RU" smtClean="0"/>
              <a:t>Образец текста</a:t>
            </a:r>
          </a:p>
        </p:txBody>
      </p:sp>
      <p:sp>
        <p:nvSpPr>
          <p:cNvPr id="6" name="Дата 3"/>
          <p:cNvSpPr>
            <a:spLocks noGrp="1"/>
          </p:cNvSpPr>
          <p:nvPr>
            <p:ph type="dt" sz="half" idx="10"/>
          </p:nvPr>
        </p:nvSpPr>
        <p:spPr/>
        <p:txBody>
          <a:bodyPr/>
          <a:lstStyle>
            <a:lvl1pPr>
              <a:defRPr/>
            </a:lvl1pPr>
            <a:extLst/>
          </a:lstStyle>
          <a:p>
            <a:pPr>
              <a:defRPr/>
            </a:pPr>
            <a:fld id="{F866C31B-C4AB-4E50-A315-4F343D4981B3}" type="datetimeFigureOut">
              <a:rPr lang="ru-RU">
                <a:solidFill>
                  <a:srgbClr val="E3DED1">
                    <a:shade val="50000"/>
                  </a:srgbClr>
                </a:solidFill>
              </a:rPr>
              <a:pPr>
                <a:defRPr/>
              </a:pPr>
              <a:t>22.10.2020</a:t>
            </a:fld>
            <a:endParaRPr lang="ru-RU">
              <a:solidFill>
                <a:srgbClr val="E3DED1">
                  <a:shade val="50000"/>
                </a:srgbClr>
              </a:solidFill>
            </a:endParaRPr>
          </a:p>
        </p:txBody>
      </p:sp>
      <p:sp>
        <p:nvSpPr>
          <p:cNvPr id="7" name="Нижний колонтитул 4"/>
          <p:cNvSpPr>
            <a:spLocks noGrp="1"/>
          </p:cNvSpPr>
          <p:nvPr>
            <p:ph type="ftr" sz="quarter" idx="11"/>
          </p:nvPr>
        </p:nvSpPr>
        <p:spPr/>
        <p:txBody>
          <a:bodyPr/>
          <a:lstStyle>
            <a:lvl1pPr>
              <a:defRPr/>
            </a:lvl1pPr>
            <a:extLst/>
          </a:lstStyle>
          <a:p>
            <a:pPr>
              <a:defRPr/>
            </a:pPr>
            <a:endParaRPr lang="ru-RU">
              <a:solidFill>
                <a:srgbClr val="E3DED1">
                  <a:shade val="50000"/>
                </a:srgbClr>
              </a:solidFill>
            </a:endParaRPr>
          </a:p>
        </p:txBody>
      </p:sp>
      <p:sp>
        <p:nvSpPr>
          <p:cNvPr id="8" name="Номер слайда 5"/>
          <p:cNvSpPr>
            <a:spLocks noGrp="1"/>
          </p:cNvSpPr>
          <p:nvPr>
            <p:ph type="sldNum" sz="quarter" idx="12"/>
          </p:nvPr>
        </p:nvSpPr>
        <p:spPr/>
        <p:txBody>
          <a:bodyPr/>
          <a:lstStyle>
            <a:lvl1pPr>
              <a:defRPr/>
            </a:lvl1pPr>
            <a:extLst/>
          </a:lstStyle>
          <a:p>
            <a:pPr>
              <a:defRPr/>
            </a:pPr>
            <a:fld id="{C4643D9A-1673-4B0D-AE4D-0B2AC0D04BE4}" type="slidenum">
              <a:rPr lang="ru-RU">
                <a:solidFill>
                  <a:srgbClr val="E3DED1">
                    <a:shade val="50000"/>
                  </a:srgbClr>
                </a:solidFill>
              </a:rPr>
              <a:pPr>
                <a:defRPr/>
              </a:pPr>
              <a:t>‹#›</a:t>
            </a:fld>
            <a:endParaRPr lang="ru-RU">
              <a:solidFill>
                <a:srgbClr val="E3DED1">
                  <a:shade val="50000"/>
                </a:srgbClr>
              </a:solidFill>
            </a:endParaRPr>
          </a:p>
        </p:txBody>
      </p:sp>
    </p:spTree>
    <p:extLst>
      <p:ext uri="{BB962C8B-B14F-4D97-AF65-F5344CB8AC3E}">
        <p14:creationId xmlns:p14="http://schemas.microsoft.com/office/powerpoint/2010/main" val="2843158086"/>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5.xml"/><Relationship Id="rId3" Type="http://schemas.openxmlformats.org/officeDocument/2006/relationships/slideLayout" Target="../slideLayouts/slideLayout110.xml"/><Relationship Id="rId7" Type="http://schemas.openxmlformats.org/officeDocument/2006/relationships/slideLayout" Target="../slideLayouts/slideLayout114.xml"/><Relationship Id="rId12" Type="http://schemas.openxmlformats.org/officeDocument/2006/relationships/theme" Target="../theme/theme10.xml"/><Relationship Id="rId2" Type="http://schemas.openxmlformats.org/officeDocument/2006/relationships/slideLayout" Target="../slideLayouts/slideLayout109.xml"/><Relationship Id="rId1" Type="http://schemas.openxmlformats.org/officeDocument/2006/relationships/slideLayout" Target="../slideLayouts/slideLayout108.xml"/><Relationship Id="rId6" Type="http://schemas.openxmlformats.org/officeDocument/2006/relationships/slideLayout" Target="../slideLayouts/slideLayout113.xml"/><Relationship Id="rId11" Type="http://schemas.openxmlformats.org/officeDocument/2006/relationships/slideLayout" Target="../slideLayouts/slideLayout118.xml"/><Relationship Id="rId5" Type="http://schemas.openxmlformats.org/officeDocument/2006/relationships/slideLayout" Target="../slideLayouts/slideLayout112.xml"/><Relationship Id="rId10" Type="http://schemas.openxmlformats.org/officeDocument/2006/relationships/slideLayout" Target="../slideLayouts/slideLayout117.xml"/><Relationship Id="rId4" Type="http://schemas.openxmlformats.org/officeDocument/2006/relationships/slideLayout" Target="../slideLayouts/slideLayout111.xml"/><Relationship Id="rId9" Type="http://schemas.openxmlformats.org/officeDocument/2006/relationships/slideLayout" Target="../slideLayouts/slideLayout116.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6.xml"/><Relationship Id="rId13" Type="http://schemas.openxmlformats.org/officeDocument/2006/relationships/slideLayout" Target="../slideLayouts/slideLayout131.xml"/><Relationship Id="rId3" Type="http://schemas.openxmlformats.org/officeDocument/2006/relationships/slideLayout" Target="../slideLayouts/slideLayout121.xml"/><Relationship Id="rId7" Type="http://schemas.openxmlformats.org/officeDocument/2006/relationships/slideLayout" Target="../slideLayouts/slideLayout125.xml"/><Relationship Id="rId12" Type="http://schemas.openxmlformats.org/officeDocument/2006/relationships/slideLayout" Target="../slideLayouts/slideLayout130.xml"/><Relationship Id="rId2" Type="http://schemas.openxmlformats.org/officeDocument/2006/relationships/slideLayout" Target="../slideLayouts/slideLayout120.xml"/><Relationship Id="rId1" Type="http://schemas.openxmlformats.org/officeDocument/2006/relationships/slideLayout" Target="../slideLayouts/slideLayout119.xml"/><Relationship Id="rId6" Type="http://schemas.openxmlformats.org/officeDocument/2006/relationships/slideLayout" Target="../slideLayouts/slideLayout124.xml"/><Relationship Id="rId11" Type="http://schemas.openxmlformats.org/officeDocument/2006/relationships/slideLayout" Target="../slideLayouts/slideLayout129.xml"/><Relationship Id="rId5" Type="http://schemas.openxmlformats.org/officeDocument/2006/relationships/slideLayout" Target="../slideLayouts/slideLayout123.xml"/><Relationship Id="rId15" Type="http://schemas.openxmlformats.org/officeDocument/2006/relationships/image" Target="../media/image4.jpeg"/><Relationship Id="rId10" Type="http://schemas.openxmlformats.org/officeDocument/2006/relationships/slideLayout" Target="../slideLayouts/slideLayout128.xml"/><Relationship Id="rId4" Type="http://schemas.openxmlformats.org/officeDocument/2006/relationships/slideLayout" Target="../slideLayouts/slideLayout122.xml"/><Relationship Id="rId9" Type="http://schemas.openxmlformats.org/officeDocument/2006/relationships/slideLayout" Target="../slideLayouts/slideLayout127.xml"/><Relationship Id="rId1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9.xml"/><Relationship Id="rId13" Type="http://schemas.openxmlformats.org/officeDocument/2006/relationships/theme" Target="../theme/theme12.xml"/><Relationship Id="rId3" Type="http://schemas.openxmlformats.org/officeDocument/2006/relationships/slideLayout" Target="../slideLayouts/slideLayout134.xml"/><Relationship Id="rId7" Type="http://schemas.openxmlformats.org/officeDocument/2006/relationships/slideLayout" Target="../slideLayouts/slideLayout138.xml"/><Relationship Id="rId12" Type="http://schemas.openxmlformats.org/officeDocument/2006/relationships/slideLayout" Target="../slideLayouts/slideLayout143.xml"/><Relationship Id="rId2" Type="http://schemas.openxmlformats.org/officeDocument/2006/relationships/slideLayout" Target="../slideLayouts/slideLayout133.xml"/><Relationship Id="rId1" Type="http://schemas.openxmlformats.org/officeDocument/2006/relationships/slideLayout" Target="../slideLayouts/slideLayout132.xml"/><Relationship Id="rId6" Type="http://schemas.openxmlformats.org/officeDocument/2006/relationships/slideLayout" Target="../slideLayouts/slideLayout137.xml"/><Relationship Id="rId11" Type="http://schemas.openxmlformats.org/officeDocument/2006/relationships/slideLayout" Target="../slideLayouts/slideLayout142.xml"/><Relationship Id="rId5" Type="http://schemas.openxmlformats.org/officeDocument/2006/relationships/slideLayout" Target="../slideLayouts/slideLayout136.xml"/><Relationship Id="rId10" Type="http://schemas.openxmlformats.org/officeDocument/2006/relationships/slideLayout" Target="../slideLayouts/slideLayout141.xml"/><Relationship Id="rId4" Type="http://schemas.openxmlformats.org/officeDocument/2006/relationships/slideLayout" Target="../slideLayouts/slideLayout135.xml"/><Relationship Id="rId9" Type="http://schemas.openxmlformats.org/officeDocument/2006/relationships/slideLayout" Target="../slideLayouts/slideLayout14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slideLayout" Target="../slideLayouts/slideLayout156.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slideLayout" Target="../slideLayouts/slideLayout155.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5" Type="http://schemas.openxmlformats.org/officeDocument/2006/relationships/image" Target="../media/image2.jpeg"/><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 Id="rId14"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4.xml"/><Relationship Id="rId3" Type="http://schemas.openxmlformats.org/officeDocument/2006/relationships/slideLayout" Target="../slideLayouts/slideLayout159.xml"/><Relationship Id="rId7" Type="http://schemas.openxmlformats.org/officeDocument/2006/relationships/slideLayout" Target="../slideLayouts/slideLayout163.xml"/><Relationship Id="rId12" Type="http://schemas.openxmlformats.org/officeDocument/2006/relationships/theme" Target="../theme/theme14.xml"/><Relationship Id="rId2" Type="http://schemas.openxmlformats.org/officeDocument/2006/relationships/slideLayout" Target="../slideLayouts/slideLayout158.xml"/><Relationship Id="rId1" Type="http://schemas.openxmlformats.org/officeDocument/2006/relationships/slideLayout" Target="../slideLayouts/slideLayout157.xml"/><Relationship Id="rId6" Type="http://schemas.openxmlformats.org/officeDocument/2006/relationships/slideLayout" Target="../slideLayouts/slideLayout162.xml"/><Relationship Id="rId11" Type="http://schemas.openxmlformats.org/officeDocument/2006/relationships/slideLayout" Target="../slideLayouts/slideLayout167.xml"/><Relationship Id="rId5" Type="http://schemas.openxmlformats.org/officeDocument/2006/relationships/slideLayout" Target="../slideLayouts/slideLayout161.xml"/><Relationship Id="rId10" Type="http://schemas.openxmlformats.org/officeDocument/2006/relationships/slideLayout" Target="../slideLayouts/slideLayout166.xml"/><Relationship Id="rId4" Type="http://schemas.openxmlformats.org/officeDocument/2006/relationships/slideLayout" Target="../slideLayouts/slideLayout160.xml"/><Relationship Id="rId9" Type="http://schemas.openxmlformats.org/officeDocument/2006/relationships/slideLayout" Target="../slideLayouts/slideLayout16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4.jpe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image" Target="../media/image4.jpeg"/><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5.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theme" Target="../theme/theme6.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slideLayout" Target="../slideLayouts/slideLayout85.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5" Type="http://schemas.openxmlformats.org/officeDocument/2006/relationships/image" Target="../media/image2.jpeg"/><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3.xml"/><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theme" Target="../theme/theme8.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4.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theme" Target="../theme/theme9.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B106E36-FD25-4E2D-B0AA-010F637433A0}" type="datetimeFigureOut">
              <a:rPr lang="ru-RU" smtClean="0"/>
              <a:pPr/>
              <a:t>22.10.2020</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25C68B6-61C2-468F-89AB-4B9F7531AA68}"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Скругленный прямоугольник 6"/>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
        <p:nvSpPr>
          <p:cNvPr id="9" name="Скругленный прямоугольник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
        <p:nvSpPr>
          <p:cNvPr id="13" name="Заголовок 12"/>
          <p:cNvSpPr>
            <a:spLocks noGrp="1"/>
          </p:cNvSpPr>
          <p:nvPr>
            <p:ph type="title"/>
          </p:nvPr>
        </p:nvSpPr>
        <p:spPr>
          <a:xfrm>
            <a:off x="503238" y="4986338"/>
            <a:ext cx="8183562" cy="1050925"/>
          </a:xfrm>
          <a:prstGeom prst="rect">
            <a:avLst/>
          </a:prstGeom>
        </p:spPr>
        <p:txBody>
          <a:bodyPr vert="horz" anchor="b">
            <a:normAutofit/>
          </a:bodyPr>
          <a:lstStyle>
            <a:extLst/>
          </a:lstStyle>
          <a:p>
            <a:r>
              <a:rPr lang="ru-RU" smtClean="0"/>
              <a:t>Образец заголовка</a:t>
            </a:r>
            <a:endParaRPr lang="en-US"/>
          </a:p>
        </p:txBody>
      </p:sp>
      <p:sp>
        <p:nvSpPr>
          <p:cNvPr id="1031" name="Текст 3"/>
          <p:cNvSpPr>
            <a:spLocks noGrp="1"/>
          </p:cNvSpPr>
          <p:nvPr>
            <p:ph type="body" idx="1"/>
          </p:nvPr>
        </p:nvSpPr>
        <p:spPr bwMode="auto">
          <a:xfrm>
            <a:off x="503238" y="530225"/>
            <a:ext cx="8183562" cy="4187825"/>
          </a:xfrm>
          <a:prstGeom prst="rect">
            <a:avLst/>
          </a:prstGeom>
          <a:noFill/>
          <a:ln w="9525">
            <a:noFill/>
            <a:miter lim="800000"/>
            <a:headEnd/>
            <a:tailEnd/>
          </a:ln>
        </p:spPr>
        <p:txBody>
          <a:bodyPr vert="horz" wrap="square" lIns="182880" tIns="9144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25" name="Дата 24"/>
          <p:cNvSpPr>
            <a:spLocks noGrp="1"/>
          </p:cNvSpPr>
          <p:nvPr>
            <p:ph type="dt" sz="half" idx="2"/>
          </p:nvPr>
        </p:nvSpPr>
        <p:spPr>
          <a:xfrm>
            <a:off x="3776663"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fontAlgn="base">
              <a:spcBef>
                <a:spcPct val="0"/>
              </a:spcBef>
              <a:spcAft>
                <a:spcPct val="0"/>
              </a:spcAft>
              <a:defRPr/>
            </a:pPr>
            <a:fld id="{DBA8ED1E-0A33-4AF0-AF71-3A09D1E19A88}" type="datetimeFigureOut">
              <a:rPr lang="ru-RU">
                <a:solidFill>
                  <a:srgbClr val="E3DED1">
                    <a:shade val="50000"/>
                  </a:srgbClr>
                </a:solidFill>
                <a:latin typeface="Calibri" pitchFamily="34" charset="0"/>
                <a:cs typeface="Arial" charset="0"/>
              </a:rPr>
              <a:pPr fontAlgn="base">
                <a:spcBef>
                  <a:spcPct val="0"/>
                </a:spcBef>
                <a:spcAft>
                  <a:spcPct val="0"/>
                </a:spcAft>
                <a:defRPr/>
              </a:pPr>
              <a:t>22.10.2020</a:t>
            </a:fld>
            <a:endParaRPr lang="ru-RU">
              <a:solidFill>
                <a:srgbClr val="E3DED1">
                  <a:shade val="50000"/>
                </a:srgbClr>
              </a:solidFill>
              <a:latin typeface="Calibri" pitchFamily="34" charset="0"/>
              <a:cs typeface="Arial" charset="0"/>
            </a:endParaRPr>
          </a:p>
        </p:txBody>
      </p:sp>
      <p:sp>
        <p:nvSpPr>
          <p:cNvPr id="18" name="Нижний колонтитул 17"/>
          <p:cNvSpPr>
            <a:spLocks noGrp="1"/>
          </p:cNvSpPr>
          <p:nvPr>
            <p:ph type="ftr" sz="quarter" idx="3"/>
          </p:nvPr>
        </p:nvSpPr>
        <p:spPr>
          <a:xfrm>
            <a:off x="6062663"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pPr fontAlgn="base">
              <a:spcBef>
                <a:spcPct val="0"/>
              </a:spcBef>
              <a:spcAft>
                <a:spcPct val="0"/>
              </a:spcAft>
              <a:defRPr/>
            </a:pPr>
            <a:endParaRPr lang="ru-RU">
              <a:solidFill>
                <a:srgbClr val="E3DED1">
                  <a:shade val="50000"/>
                </a:srgbClr>
              </a:solidFill>
              <a:latin typeface="Calibri" pitchFamily="34" charset="0"/>
              <a:cs typeface="Arial" charset="0"/>
            </a:endParaRPr>
          </a:p>
        </p:txBody>
      </p:sp>
      <p:sp>
        <p:nvSpPr>
          <p:cNvPr id="5" name="Номер слайда 4"/>
          <p:cNvSpPr>
            <a:spLocks noGrp="1"/>
          </p:cNvSpPr>
          <p:nvPr>
            <p:ph type="sldNum" sz="quarter" idx="4"/>
          </p:nvPr>
        </p:nvSpPr>
        <p:spPr>
          <a:xfrm>
            <a:off x="8348663"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fontAlgn="base">
              <a:spcBef>
                <a:spcPct val="0"/>
              </a:spcBef>
              <a:spcAft>
                <a:spcPct val="0"/>
              </a:spcAft>
              <a:defRPr/>
            </a:pPr>
            <a:fld id="{6FE964B5-E215-4E9C-A7A4-BB9BEB1E1C2E}" type="slidenum">
              <a:rPr lang="ru-RU">
                <a:solidFill>
                  <a:srgbClr val="E3DED1">
                    <a:shade val="50000"/>
                  </a:srgbClr>
                </a:solidFill>
                <a:latin typeface="Calibri" pitchFamily="34" charset="0"/>
                <a:cs typeface="Arial" charset="0"/>
              </a:rPr>
              <a:pPr fontAlgn="base">
                <a:spcBef>
                  <a:spcPct val="0"/>
                </a:spcBef>
                <a:spcAft>
                  <a:spcPct val="0"/>
                </a:spcAft>
                <a:defRPr/>
              </a:pPr>
              <a:t>‹#›</a:t>
            </a:fld>
            <a:endParaRPr lang="ru-RU">
              <a:solidFill>
                <a:srgbClr val="E3DED1">
                  <a:shade val="50000"/>
                </a:srgbClr>
              </a:solidFill>
              <a:latin typeface="Calibri" pitchFamily="34" charset="0"/>
              <a:cs typeface="Arial" charset="0"/>
            </a:endParaRPr>
          </a:p>
        </p:txBody>
      </p:sp>
    </p:spTree>
    <p:extLst>
      <p:ext uri="{BB962C8B-B14F-4D97-AF65-F5344CB8AC3E}">
        <p14:creationId xmlns:p14="http://schemas.microsoft.com/office/powerpoint/2010/main" val="172341072"/>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ransition spd="med">
    <p:fade/>
  </p:transition>
  <p:txStyles>
    <p:titleStyle>
      <a:lvl1pPr algn="l" rtl="0" eaLnBrk="0" fontAlgn="base" hangingPunct="0">
        <a:spcBef>
          <a:spcPct val="0"/>
        </a:spcBef>
        <a:spcAft>
          <a:spcPct val="0"/>
        </a:spcAft>
        <a:defRPr sz="3600" b="1" kern="1200">
          <a:solidFill>
            <a:srgbClr val="FF8D3E"/>
          </a:solidFill>
          <a:effectLst>
            <a:outerShdw blurRad="53975" dist="22860" dir="5400000" algn="tl" rotWithShape="0">
              <a:srgbClr val="000000">
                <a:alpha val="55000"/>
              </a:srgbClr>
            </a:outerShdw>
          </a:effectLst>
          <a:latin typeface="+mj-lt"/>
          <a:ea typeface="+mj-ea"/>
          <a:cs typeface="+mj-cs"/>
        </a:defRPr>
      </a:lvl1pPr>
      <a:lvl2pPr algn="l" rtl="0" eaLnBrk="0" fontAlgn="base" hangingPunct="0">
        <a:spcBef>
          <a:spcPct val="0"/>
        </a:spcBef>
        <a:spcAft>
          <a:spcPct val="0"/>
        </a:spcAft>
        <a:defRPr sz="3600" b="1">
          <a:solidFill>
            <a:srgbClr val="FF8D3E"/>
          </a:solidFill>
          <a:latin typeface="Verdana" pitchFamily="34" charset="0"/>
        </a:defRPr>
      </a:lvl2pPr>
      <a:lvl3pPr algn="l" rtl="0" eaLnBrk="0" fontAlgn="base" hangingPunct="0">
        <a:spcBef>
          <a:spcPct val="0"/>
        </a:spcBef>
        <a:spcAft>
          <a:spcPct val="0"/>
        </a:spcAft>
        <a:defRPr sz="3600" b="1">
          <a:solidFill>
            <a:srgbClr val="FF8D3E"/>
          </a:solidFill>
          <a:latin typeface="Verdana" pitchFamily="34" charset="0"/>
        </a:defRPr>
      </a:lvl3pPr>
      <a:lvl4pPr algn="l" rtl="0" eaLnBrk="0" fontAlgn="base" hangingPunct="0">
        <a:spcBef>
          <a:spcPct val="0"/>
        </a:spcBef>
        <a:spcAft>
          <a:spcPct val="0"/>
        </a:spcAft>
        <a:defRPr sz="3600" b="1">
          <a:solidFill>
            <a:srgbClr val="FF8D3E"/>
          </a:solidFill>
          <a:latin typeface="Verdana" pitchFamily="34" charset="0"/>
        </a:defRPr>
      </a:lvl4pPr>
      <a:lvl5pPr algn="l" rtl="0" eaLnBrk="0" fontAlgn="base" hangingPunct="0">
        <a:spcBef>
          <a:spcPct val="0"/>
        </a:spcBef>
        <a:spcAft>
          <a:spcPct val="0"/>
        </a:spcAft>
        <a:defRPr sz="3600" b="1">
          <a:solidFill>
            <a:srgbClr val="FF8D3E"/>
          </a:solidFill>
          <a:latin typeface="Verdana" pitchFamily="34" charset="0"/>
        </a:defRPr>
      </a:lvl5pPr>
      <a:lvl6pPr marL="457200" algn="l" rtl="0" fontAlgn="base">
        <a:spcBef>
          <a:spcPct val="0"/>
        </a:spcBef>
        <a:spcAft>
          <a:spcPct val="0"/>
        </a:spcAft>
        <a:defRPr sz="3600" b="1">
          <a:solidFill>
            <a:srgbClr val="FF8D3E"/>
          </a:solidFill>
          <a:latin typeface="Verdana" pitchFamily="34" charset="0"/>
        </a:defRPr>
      </a:lvl6pPr>
      <a:lvl7pPr marL="914400" algn="l" rtl="0" fontAlgn="base">
        <a:spcBef>
          <a:spcPct val="0"/>
        </a:spcBef>
        <a:spcAft>
          <a:spcPct val="0"/>
        </a:spcAft>
        <a:defRPr sz="3600" b="1">
          <a:solidFill>
            <a:srgbClr val="FF8D3E"/>
          </a:solidFill>
          <a:latin typeface="Verdana" pitchFamily="34" charset="0"/>
        </a:defRPr>
      </a:lvl7pPr>
      <a:lvl8pPr marL="1371600" algn="l" rtl="0" fontAlgn="base">
        <a:spcBef>
          <a:spcPct val="0"/>
        </a:spcBef>
        <a:spcAft>
          <a:spcPct val="0"/>
        </a:spcAft>
        <a:defRPr sz="3600" b="1">
          <a:solidFill>
            <a:srgbClr val="FF8D3E"/>
          </a:solidFill>
          <a:latin typeface="Verdana" pitchFamily="34" charset="0"/>
        </a:defRPr>
      </a:lvl8pPr>
      <a:lvl9pPr marL="1828800" algn="l" rtl="0" fontAlgn="base">
        <a:spcBef>
          <a:spcPct val="0"/>
        </a:spcBef>
        <a:spcAft>
          <a:spcPct val="0"/>
        </a:spcAft>
        <a:defRPr sz="3600" b="1">
          <a:solidFill>
            <a:srgbClr val="FF8D3E"/>
          </a:solidFill>
          <a:latin typeface="Verdana" pitchFamily="34" charset="0"/>
        </a:defRPr>
      </a:lvl9pPr>
      <a:extLst/>
    </p:titleStyle>
    <p:bodyStyle>
      <a:lvl1pPr marL="265113" indent="-265113" algn="l" rtl="0" eaLnBrk="0" fontAlgn="base" hangingPunct="0">
        <a:spcBef>
          <a:spcPts val="250"/>
        </a:spcBef>
        <a:spcAft>
          <a:spcPct val="0"/>
        </a:spcAft>
        <a:buClr>
          <a:schemeClr val="accent1"/>
        </a:buClr>
        <a:buSzPct val="80000"/>
        <a:buFont typeface="Wingdings 2" pitchFamily="18" charset="2"/>
        <a:buChar char=""/>
        <a:defRPr sz="2800" kern="1200">
          <a:solidFill>
            <a:schemeClr val="tx1"/>
          </a:solidFill>
          <a:latin typeface="+mn-lt"/>
          <a:ea typeface="+mn-ea"/>
          <a:cs typeface="+mn-cs"/>
        </a:defRPr>
      </a:lvl1pPr>
      <a:lvl2pPr marL="547688" indent="-200025" algn="l" rtl="0" eaLnBrk="0" fontAlgn="base" hangingPunct="0">
        <a:spcBef>
          <a:spcPts val="250"/>
        </a:spcBef>
        <a:spcAft>
          <a:spcPct val="0"/>
        </a:spcAft>
        <a:buClr>
          <a:schemeClr val="accent1"/>
        </a:buClr>
        <a:buSzPct val="100000"/>
        <a:buFont typeface="Verdana" pitchFamily="34" charset="0"/>
        <a:buChar char="◦"/>
        <a:defRPr sz="2400" kern="1200">
          <a:solidFill>
            <a:schemeClr val="tx1"/>
          </a:solidFill>
          <a:latin typeface="+mn-lt"/>
          <a:ea typeface="+mn-ea"/>
          <a:cs typeface="+mn-cs"/>
        </a:defRPr>
      </a:lvl2pPr>
      <a:lvl3pPr marL="785813" indent="-182563" algn="l" rtl="0" eaLnBrk="0" fontAlgn="base" hangingPunct="0">
        <a:spcBef>
          <a:spcPts val="250"/>
        </a:spcBef>
        <a:spcAft>
          <a:spcPct val="0"/>
        </a:spcAft>
        <a:buClr>
          <a:srgbClr val="ED3742"/>
        </a:buClr>
        <a:buSzPct val="100000"/>
        <a:buFont typeface="Wingdings 2" pitchFamily="18" charset="2"/>
        <a:buChar char=""/>
        <a:defRPr sz="2200" kern="1200">
          <a:solidFill>
            <a:schemeClr val="tx1"/>
          </a:solidFill>
          <a:latin typeface="+mn-lt"/>
          <a:ea typeface="+mn-ea"/>
          <a:cs typeface="+mn-cs"/>
        </a:defRPr>
      </a:lvl3pPr>
      <a:lvl4pPr marL="1023938" indent="-182563" algn="l" rtl="0" eaLnBrk="0" fontAlgn="base" hangingPunct="0">
        <a:spcBef>
          <a:spcPts val="225"/>
        </a:spcBef>
        <a:spcAft>
          <a:spcPct val="0"/>
        </a:spcAft>
        <a:buClr>
          <a:srgbClr val="ED3742"/>
        </a:buClr>
        <a:buSzPct val="112000"/>
        <a:buFont typeface="Verdana" pitchFamily="34" charset="0"/>
        <a:buChar char="◦"/>
        <a:defRPr sz="1900" kern="1200">
          <a:solidFill>
            <a:schemeClr val="tx1"/>
          </a:solidFill>
          <a:latin typeface="+mn-lt"/>
          <a:ea typeface="+mn-ea"/>
          <a:cs typeface="+mn-cs"/>
        </a:defRPr>
      </a:lvl4pPr>
      <a:lvl5pPr marL="1279525" indent="-182563" algn="l" rtl="0" eaLnBrk="0" fontAlgn="base" hangingPunct="0">
        <a:spcBef>
          <a:spcPts val="250"/>
        </a:spcBef>
        <a:spcAft>
          <a:spcPct val="0"/>
        </a:spcAft>
        <a:buClr>
          <a:srgbClr val="4A85BF"/>
        </a:buClr>
        <a:buSzPct val="100000"/>
        <a:buFont typeface="Wingdings 2" pitchFamily="18" charset="2"/>
        <a:buChar char=""/>
        <a:defRPr sz="20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4098"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27" tIns="45516" rIns="91027" bIns="45516" numCol="1" anchor="ctr" anchorCtr="0" compatLnSpc="1">
            <a:prstTxWarp prst="textNoShape">
              <a:avLst/>
            </a:prstTxWarp>
          </a:bodyPr>
          <a:lstStyle/>
          <a:p>
            <a:pPr lvl="0"/>
            <a:r>
              <a:rPr lang="ru-RU" smtClean="0"/>
              <a:t>Образец заголовка</a:t>
            </a:r>
          </a:p>
        </p:txBody>
      </p:sp>
      <p:sp>
        <p:nvSpPr>
          <p:cNvPr id="4099"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27" tIns="45516" rIns="91027" bIns="45516"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027" tIns="45516" rIns="91027" bIns="45516" rtlCol="0" anchor="ctr"/>
          <a:lstStyle>
            <a:lvl1pPr algn="l" defTabSz="910427">
              <a:defRPr sz="1200">
                <a:solidFill>
                  <a:prstClr val="black">
                    <a:tint val="75000"/>
                  </a:prstClr>
                </a:solidFill>
                <a:latin typeface="Arial" charset="0"/>
                <a:cs typeface="+mn-cs"/>
              </a:defRPr>
            </a:lvl1pPr>
          </a:lstStyle>
          <a:p>
            <a:pPr fontAlgn="base">
              <a:spcBef>
                <a:spcPct val="0"/>
              </a:spcBef>
              <a:spcAft>
                <a:spcPct val="0"/>
              </a:spcAft>
              <a:defRPr/>
            </a:pPr>
            <a:fld id="{0BB144C5-E408-4451-BBD6-5852BFA67411}" type="datetimeFigureOut">
              <a:rPr lang="ru-RU"/>
              <a:pPr fontAlgn="base">
                <a:spcBef>
                  <a:spcPct val="0"/>
                </a:spcBef>
                <a:spcAft>
                  <a:spcPct val="0"/>
                </a:spcAft>
                <a:defRPr/>
              </a:pPr>
              <a:t>22.10.2020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027" tIns="45516" rIns="91027" bIns="45516" rtlCol="0" anchor="ctr"/>
          <a:lstStyle>
            <a:lvl1pPr algn="ctr" defTabSz="910427">
              <a:defRPr sz="1200">
                <a:solidFill>
                  <a:prstClr val="black">
                    <a:tint val="75000"/>
                  </a:prstClr>
                </a:solidFill>
                <a:latin typeface="Arial" charset="0"/>
                <a:cs typeface="+mn-cs"/>
              </a:defRPr>
            </a:lvl1pPr>
          </a:lstStyle>
          <a:p>
            <a:pPr fontAlgn="base">
              <a:spcBef>
                <a:spcPct val="0"/>
              </a:spcBef>
              <a:spcAft>
                <a:spcPct val="0"/>
              </a:spcAft>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027" tIns="45516" rIns="91027" bIns="45516" rtlCol="0" anchor="ctr"/>
          <a:lstStyle>
            <a:lvl1pPr algn="r" defTabSz="910427">
              <a:defRPr sz="1200">
                <a:solidFill>
                  <a:prstClr val="black">
                    <a:tint val="75000"/>
                  </a:prstClr>
                </a:solidFill>
                <a:latin typeface="Arial" charset="0"/>
                <a:cs typeface="+mn-cs"/>
              </a:defRPr>
            </a:lvl1pPr>
          </a:lstStyle>
          <a:p>
            <a:pPr fontAlgn="base">
              <a:spcBef>
                <a:spcPct val="0"/>
              </a:spcBef>
              <a:spcAft>
                <a:spcPct val="0"/>
              </a:spcAft>
              <a:defRPr/>
            </a:pPr>
            <a:fld id="{377FFB6E-DFDF-40F4-8913-9B7935599314}" type="slidenum">
              <a:rPr lang="ru-RU"/>
              <a:pPr fontAlgn="base">
                <a:spcBef>
                  <a:spcPct val="0"/>
                </a:spcBef>
                <a:spcAft>
                  <a:spcPct val="0"/>
                </a:spcAft>
                <a:defRPr/>
              </a:pPr>
              <a:t>‹#›</a:t>
            </a:fld>
            <a:endParaRPr lang="ru-RU"/>
          </a:p>
        </p:txBody>
      </p:sp>
    </p:spTree>
    <p:extLst>
      <p:ext uri="{BB962C8B-B14F-4D97-AF65-F5344CB8AC3E}">
        <p14:creationId xmlns:p14="http://schemas.microsoft.com/office/powerpoint/2010/main" val="2723695359"/>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 id="2147483801"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5211" algn="ctr" rtl="0" fontAlgn="base">
        <a:spcBef>
          <a:spcPct val="0"/>
        </a:spcBef>
        <a:spcAft>
          <a:spcPct val="0"/>
        </a:spcAft>
        <a:defRPr sz="4400">
          <a:solidFill>
            <a:schemeClr val="tx1"/>
          </a:solidFill>
          <a:latin typeface="Arial" charset="0"/>
        </a:defRPr>
      </a:lvl6pPr>
      <a:lvl7pPr marL="910427" algn="ctr" rtl="0" fontAlgn="base">
        <a:spcBef>
          <a:spcPct val="0"/>
        </a:spcBef>
        <a:spcAft>
          <a:spcPct val="0"/>
        </a:spcAft>
        <a:defRPr sz="4400">
          <a:solidFill>
            <a:schemeClr val="tx1"/>
          </a:solidFill>
          <a:latin typeface="Arial" charset="0"/>
        </a:defRPr>
      </a:lvl7pPr>
      <a:lvl8pPr marL="1365644" algn="ctr" rtl="0" fontAlgn="base">
        <a:spcBef>
          <a:spcPct val="0"/>
        </a:spcBef>
        <a:spcAft>
          <a:spcPct val="0"/>
        </a:spcAft>
        <a:defRPr sz="4400">
          <a:solidFill>
            <a:schemeClr val="tx1"/>
          </a:solidFill>
          <a:latin typeface="Arial" charset="0"/>
        </a:defRPr>
      </a:lvl8pPr>
      <a:lvl9pPr marL="1820854" algn="ctr" rtl="0" fontAlgn="base">
        <a:spcBef>
          <a:spcPct val="0"/>
        </a:spcBef>
        <a:spcAft>
          <a:spcPct val="0"/>
        </a:spcAft>
        <a:defRPr sz="4400">
          <a:solidFill>
            <a:schemeClr val="tx1"/>
          </a:solidFill>
          <a:latin typeface="Arial" charset="0"/>
        </a:defRPr>
      </a:lvl9pPr>
    </p:titleStyle>
    <p:bodyStyle>
      <a:lvl1pPr marL="341313" indent="-341313"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38188" indent="-284163"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36650" indent="-227013"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592263" indent="-227013"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47875" indent="-227013"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03674" indent="-227605" algn="l" defTabSz="91042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58889" indent="-227605" algn="l" defTabSz="91042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4101" indent="-227605" algn="l" defTabSz="91042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69319" indent="-227605" algn="l" defTabSz="91042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0427" rtl="0" eaLnBrk="1" latinLnBrk="0" hangingPunct="1">
        <a:defRPr sz="1800" kern="1200">
          <a:solidFill>
            <a:schemeClr val="tx1"/>
          </a:solidFill>
          <a:latin typeface="+mn-lt"/>
          <a:ea typeface="+mn-ea"/>
          <a:cs typeface="+mn-cs"/>
        </a:defRPr>
      </a:lvl1pPr>
      <a:lvl2pPr marL="455211" algn="l" defTabSz="910427" rtl="0" eaLnBrk="1" latinLnBrk="0" hangingPunct="1">
        <a:defRPr sz="1800" kern="1200">
          <a:solidFill>
            <a:schemeClr val="tx1"/>
          </a:solidFill>
          <a:latin typeface="+mn-lt"/>
          <a:ea typeface="+mn-ea"/>
          <a:cs typeface="+mn-cs"/>
        </a:defRPr>
      </a:lvl2pPr>
      <a:lvl3pPr marL="910427" algn="l" defTabSz="910427" rtl="0" eaLnBrk="1" latinLnBrk="0" hangingPunct="1">
        <a:defRPr sz="1800" kern="1200">
          <a:solidFill>
            <a:schemeClr val="tx1"/>
          </a:solidFill>
          <a:latin typeface="+mn-lt"/>
          <a:ea typeface="+mn-ea"/>
          <a:cs typeface="+mn-cs"/>
        </a:defRPr>
      </a:lvl3pPr>
      <a:lvl4pPr marL="1365644" algn="l" defTabSz="910427" rtl="0" eaLnBrk="1" latinLnBrk="0" hangingPunct="1">
        <a:defRPr sz="1800" kern="1200">
          <a:solidFill>
            <a:schemeClr val="tx1"/>
          </a:solidFill>
          <a:latin typeface="+mn-lt"/>
          <a:ea typeface="+mn-ea"/>
          <a:cs typeface="+mn-cs"/>
        </a:defRPr>
      </a:lvl4pPr>
      <a:lvl5pPr marL="1820854" algn="l" defTabSz="910427" rtl="0" eaLnBrk="1" latinLnBrk="0" hangingPunct="1">
        <a:defRPr sz="1800" kern="1200">
          <a:solidFill>
            <a:schemeClr val="tx1"/>
          </a:solidFill>
          <a:latin typeface="+mn-lt"/>
          <a:ea typeface="+mn-ea"/>
          <a:cs typeface="+mn-cs"/>
        </a:defRPr>
      </a:lvl5pPr>
      <a:lvl6pPr marL="2276071" algn="l" defTabSz="910427" rtl="0" eaLnBrk="1" latinLnBrk="0" hangingPunct="1">
        <a:defRPr sz="1800" kern="1200">
          <a:solidFill>
            <a:schemeClr val="tx1"/>
          </a:solidFill>
          <a:latin typeface="+mn-lt"/>
          <a:ea typeface="+mn-ea"/>
          <a:cs typeface="+mn-cs"/>
        </a:defRPr>
      </a:lvl6pPr>
      <a:lvl7pPr marL="2731284" algn="l" defTabSz="910427" rtl="0" eaLnBrk="1" latinLnBrk="0" hangingPunct="1">
        <a:defRPr sz="1800" kern="1200">
          <a:solidFill>
            <a:schemeClr val="tx1"/>
          </a:solidFill>
          <a:latin typeface="+mn-lt"/>
          <a:ea typeface="+mn-ea"/>
          <a:cs typeface="+mn-cs"/>
        </a:defRPr>
      </a:lvl7pPr>
      <a:lvl8pPr marL="3186486" algn="l" defTabSz="910427" rtl="0" eaLnBrk="1" latinLnBrk="0" hangingPunct="1">
        <a:defRPr sz="1800" kern="1200">
          <a:solidFill>
            <a:schemeClr val="tx1"/>
          </a:solidFill>
          <a:latin typeface="+mn-lt"/>
          <a:ea typeface="+mn-ea"/>
          <a:cs typeface="+mn-cs"/>
        </a:defRPr>
      </a:lvl8pPr>
      <a:lvl9pPr marL="3641706" algn="l" defTabSz="910427"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1"/>
          <p:cNvSpPr>
            <a:spLocks noGrp="1" noChangeArrowheads="1"/>
          </p:cNvSpPr>
          <p:nvPr>
            <p:ph type="title"/>
          </p:nvPr>
        </p:nvSpPr>
        <p:spPr bwMode="auto">
          <a:xfrm>
            <a:off x="457200" y="273050"/>
            <a:ext cx="82248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ctr" anchorCtr="0" compatLnSpc="1">
            <a:prstTxWarp prst="textNoShape">
              <a:avLst/>
            </a:prstTxWarp>
          </a:bodyPr>
          <a:lstStyle/>
          <a:p>
            <a:pPr lvl="0"/>
            <a:r>
              <a:rPr lang="en-GB" smtClean="0"/>
              <a:t>Для правки текста заголовка щелкните мышью</a:t>
            </a:r>
          </a:p>
        </p:txBody>
      </p:sp>
      <p:sp>
        <p:nvSpPr>
          <p:cNvPr id="5123" name="Rectangle 2"/>
          <p:cNvSpPr>
            <a:spLocks noGrp="1" noChangeArrowheads="1"/>
          </p:cNvSpPr>
          <p:nvPr>
            <p:ph type="body" idx="1"/>
          </p:nvPr>
        </p:nvSpPr>
        <p:spPr bwMode="auto">
          <a:xfrm>
            <a:off x="457200" y="1604963"/>
            <a:ext cx="8224838" cy="452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25438" rIns="0" bIns="0" numCol="1" anchor="t" anchorCtr="0" compatLnSpc="1">
            <a:prstTxWarp prst="textNoShape">
              <a:avLst/>
            </a:prstTxWarp>
          </a:bodyPr>
          <a:lstStyle/>
          <a:p>
            <a:pPr lvl="0"/>
            <a:r>
              <a:rPr lang="en-GB" smtClean="0"/>
              <a:t>Для правки структуры щелкните мышью</a:t>
            </a:r>
          </a:p>
          <a:p>
            <a:pPr lvl="1"/>
            <a:r>
              <a:rPr lang="en-GB" smtClean="0"/>
              <a:t>Второй уровень структуры</a:t>
            </a:r>
          </a:p>
          <a:p>
            <a:pPr lvl="2"/>
            <a:r>
              <a:rPr lang="en-GB" smtClean="0"/>
              <a:t>Третий уровень структуры</a:t>
            </a:r>
          </a:p>
          <a:p>
            <a:pPr lvl="3"/>
            <a:r>
              <a:rPr lang="en-GB" smtClean="0"/>
              <a:t>Четвертый уровень структуры</a:t>
            </a:r>
          </a:p>
          <a:p>
            <a:pPr lvl="4"/>
            <a:r>
              <a:rPr lang="en-GB" smtClean="0"/>
              <a:t>Пятый уровень структуры</a:t>
            </a:r>
          </a:p>
          <a:p>
            <a:pPr lvl="4"/>
            <a:r>
              <a:rPr lang="en-GB" smtClean="0"/>
              <a:t>Шестой уровень структуры</a:t>
            </a:r>
          </a:p>
          <a:p>
            <a:pPr lvl="4"/>
            <a:r>
              <a:rPr lang="en-GB" smtClean="0"/>
              <a:t>Седьмой уровень структуры</a:t>
            </a:r>
          </a:p>
          <a:p>
            <a:pPr lvl="4"/>
            <a:r>
              <a:rPr lang="en-GB" smtClean="0"/>
              <a:t>Восьмой уровень структуры</a:t>
            </a:r>
          </a:p>
          <a:p>
            <a:pPr lvl="4"/>
            <a:r>
              <a:rPr lang="en-GB" smtClean="0"/>
              <a:t>Девятый уровень структуры</a:t>
            </a:r>
          </a:p>
        </p:txBody>
      </p:sp>
      <p:sp>
        <p:nvSpPr>
          <p:cNvPr id="2" name="Rectangle 3"/>
          <p:cNvSpPr>
            <a:spLocks noGrp="1" noChangeArrowheads="1"/>
          </p:cNvSpPr>
          <p:nvPr>
            <p:ph type="dt"/>
          </p:nvPr>
        </p:nvSpPr>
        <p:spPr bwMode="auto">
          <a:xfrm>
            <a:off x="457200" y="6246813"/>
            <a:ext cx="2125663" cy="469900"/>
          </a:xfrm>
          <a:prstGeom prst="rect">
            <a:avLst/>
          </a:prstGeom>
          <a:noFill/>
          <a:ln>
            <a:noFill/>
          </a:ln>
          <a:effectLst/>
          <a:extLst/>
        </p:spPr>
        <p:txBody>
          <a:bodyPr vert="horz" wrap="square" lIns="0" tIns="0" rIns="0" bIns="0" numCol="1" anchor="t" anchorCtr="0" compatLnSpc="1">
            <a:prstTxWarp prst="textNoShape">
              <a:avLst/>
            </a:prstTxWarp>
          </a:bodyPr>
          <a:lstStyle>
            <a:lvl1pPr defTabSz="406976" hangingPunct="0">
              <a:lnSpc>
                <a:spcPct val="95000"/>
              </a:lnSpc>
              <a:buClr>
                <a:srgbClr val="000000"/>
              </a:buClr>
              <a:buSzPct val="100000"/>
              <a:buFont typeface="Times New Roman" pitchFamily="16" charset="0"/>
              <a:buNone/>
              <a:tabLst>
                <a:tab pos="0" algn="l"/>
                <a:tab pos="405540" algn="l"/>
                <a:tab pos="812517" algn="l"/>
                <a:tab pos="1219489" algn="l"/>
                <a:tab pos="1626469" algn="l"/>
                <a:tab pos="2033447" algn="l"/>
                <a:tab pos="2440419" algn="l"/>
                <a:tab pos="2847403" algn="l"/>
                <a:tab pos="3254380" algn="l"/>
                <a:tab pos="3661355" algn="l"/>
                <a:tab pos="4068334" algn="l"/>
                <a:tab pos="4475312" algn="l"/>
                <a:tab pos="4882286" algn="l"/>
                <a:tab pos="5289264" algn="l"/>
                <a:tab pos="5696242" algn="l"/>
                <a:tab pos="6103218" algn="l"/>
                <a:tab pos="6510197" algn="l"/>
                <a:tab pos="6917171" algn="l"/>
                <a:tab pos="7324151" algn="l"/>
                <a:tab pos="7731132" algn="l"/>
                <a:tab pos="8138107" algn="l"/>
              </a:tabLst>
              <a:defRPr sz="1300">
                <a:solidFill>
                  <a:srgbClr val="000000"/>
                </a:solidFill>
                <a:latin typeface="Times New Roman" pitchFamily="16" charset="0"/>
                <a:ea typeface="MS Gothic" charset="-128"/>
              </a:defRPr>
            </a:lvl1pPr>
          </a:lstStyle>
          <a:p>
            <a:pPr fontAlgn="base">
              <a:spcBef>
                <a:spcPct val="0"/>
              </a:spcBef>
              <a:spcAft>
                <a:spcPct val="0"/>
              </a:spcAft>
              <a:defRPr/>
            </a:pPr>
            <a:endParaRPr lang="ru-RU"/>
          </a:p>
        </p:txBody>
      </p:sp>
      <p:sp>
        <p:nvSpPr>
          <p:cNvPr id="1028" name="Rectangle 4"/>
          <p:cNvSpPr>
            <a:spLocks noGrp="1" noChangeArrowheads="1"/>
          </p:cNvSpPr>
          <p:nvPr>
            <p:ph type="ftr"/>
          </p:nvPr>
        </p:nvSpPr>
        <p:spPr bwMode="auto">
          <a:xfrm>
            <a:off x="3127375" y="6246813"/>
            <a:ext cx="2895600" cy="469900"/>
          </a:xfrm>
          <a:prstGeom prst="rect">
            <a:avLst/>
          </a:prstGeom>
          <a:noFill/>
          <a:ln>
            <a:noFill/>
          </a:ln>
          <a:effectLst/>
          <a:extLst/>
        </p:spPr>
        <p:txBody>
          <a:bodyPr vert="horz" wrap="square" lIns="0" tIns="0" rIns="0" bIns="0" numCol="1" anchor="t" anchorCtr="0" compatLnSpc="1">
            <a:prstTxWarp prst="textNoShape">
              <a:avLst/>
            </a:prstTxWarp>
          </a:bodyPr>
          <a:lstStyle>
            <a:lvl1pPr algn="ctr" defTabSz="406976" hangingPunct="0">
              <a:lnSpc>
                <a:spcPct val="95000"/>
              </a:lnSpc>
              <a:buClr>
                <a:srgbClr val="000000"/>
              </a:buClr>
              <a:buSzPct val="100000"/>
              <a:buFont typeface="Times New Roman" pitchFamily="16" charset="0"/>
              <a:buNone/>
              <a:tabLst>
                <a:tab pos="0" algn="l"/>
                <a:tab pos="405540" algn="l"/>
                <a:tab pos="812517" algn="l"/>
                <a:tab pos="1219489" algn="l"/>
                <a:tab pos="1626469" algn="l"/>
                <a:tab pos="2033447" algn="l"/>
                <a:tab pos="2440419" algn="l"/>
                <a:tab pos="2847403" algn="l"/>
                <a:tab pos="3254380" algn="l"/>
                <a:tab pos="3661355" algn="l"/>
                <a:tab pos="4068334" algn="l"/>
                <a:tab pos="4475312" algn="l"/>
                <a:tab pos="4882286" algn="l"/>
                <a:tab pos="5289264" algn="l"/>
                <a:tab pos="5696242" algn="l"/>
                <a:tab pos="6103218" algn="l"/>
                <a:tab pos="6510197" algn="l"/>
                <a:tab pos="6917171" algn="l"/>
                <a:tab pos="7324151" algn="l"/>
                <a:tab pos="7731132" algn="l"/>
                <a:tab pos="8138107" algn="l"/>
              </a:tabLst>
              <a:defRPr sz="1300">
                <a:solidFill>
                  <a:srgbClr val="000000"/>
                </a:solidFill>
                <a:latin typeface="Times New Roman" pitchFamily="16" charset="0"/>
                <a:ea typeface="MS Gothic" charset="-128"/>
              </a:defRPr>
            </a:lvl1pPr>
          </a:lstStyle>
          <a:p>
            <a:pPr fontAlgn="base">
              <a:spcBef>
                <a:spcPct val="0"/>
              </a:spcBef>
              <a:spcAft>
                <a:spcPct val="0"/>
              </a:spcAft>
              <a:defRPr/>
            </a:pPr>
            <a:endParaRPr lang="ru-RU"/>
          </a:p>
        </p:txBody>
      </p:sp>
      <p:sp>
        <p:nvSpPr>
          <p:cNvPr id="1029" name="Rectangle 5"/>
          <p:cNvSpPr>
            <a:spLocks noGrp="1" noChangeArrowheads="1"/>
          </p:cNvSpPr>
          <p:nvPr>
            <p:ph type="sldNum"/>
          </p:nvPr>
        </p:nvSpPr>
        <p:spPr bwMode="auto">
          <a:xfrm>
            <a:off x="6556375" y="6246813"/>
            <a:ext cx="2127250" cy="469900"/>
          </a:xfrm>
          <a:prstGeom prst="rect">
            <a:avLst/>
          </a:prstGeom>
          <a:noFill/>
          <a:ln>
            <a:noFill/>
          </a:ln>
          <a:effectLst/>
          <a:extLst/>
        </p:spPr>
        <p:txBody>
          <a:bodyPr vert="horz" wrap="square" lIns="0" tIns="0" rIns="0" bIns="0" numCol="1" anchor="t" anchorCtr="0" compatLnSpc="1">
            <a:prstTxWarp prst="textNoShape">
              <a:avLst/>
            </a:prstTxWarp>
          </a:bodyPr>
          <a:lstStyle>
            <a:lvl1pPr algn="r" defTabSz="406976" hangingPunct="0">
              <a:lnSpc>
                <a:spcPct val="95000"/>
              </a:lnSpc>
              <a:buClr>
                <a:srgbClr val="000000"/>
              </a:buClr>
              <a:buSzPct val="100000"/>
              <a:buFont typeface="Times New Roman" pitchFamily="16" charset="0"/>
              <a:buNone/>
              <a:tabLst>
                <a:tab pos="0" algn="l"/>
                <a:tab pos="405540" algn="l"/>
                <a:tab pos="812517" algn="l"/>
                <a:tab pos="1219489" algn="l"/>
                <a:tab pos="1626469" algn="l"/>
                <a:tab pos="2033447" algn="l"/>
                <a:tab pos="2440419" algn="l"/>
                <a:tab pos="2847403" algn="l"/>
                <a:tab pos="3254380" algn="l"/>
                <a:tab pos="3661355" algn="l"/>
                <a:tab pos="4068334" algn="l"/>
                <a:tab pos="4475312" algn="l"/>
                <a:tab pos="4882286" algn="l"/>
                <a:tab pos="5289264" algn="l"/>
                <a:tab pos="5696242" algn="l"/>
                <a:tab pos="6103218" algn="l"/>
                <a:tab pos="6510197" algn="l"/>
                <a:tab pos="6917171" algn="l"/>
                <a:tab pos="7324151" algn="l"/>
                <a:tab pos="7731132" algn="l"/>
                <a:tab pos="8138107" algn="l"/>
              </a:tabLst>
              <a:defRPr sz="1300">
                <a:solidFill>
                  <a:srgbClr val="000000"/>
                </a:solidFill>
                <a:latin typeface="Times New Roman" pitchFamily="16" charset="0"/>
                <a:ea typeface="MS Gothic" charset="-128"/>
              </a:defRPr>
            </a:lvl1pPr>
          </a:lstStyle>
          <a:p>
            <a:pPr fontAlgn="base">
              <a:spcBef>
                <a:spcPct val="0"/>
              </a:spcBef>
              <a:spcAft>
                <a:spcPct val="0"/>
              </a:spcAft>
              <a:defRPr/>
            </a:pPr>
            <a:fld id="{7CF15235-AD31-41F4-BC0A-1B0843A3C610}" type="slidenum">
              <a:rPr lang="ru-RU"/>
              <a:pPr fontAlgn="base">
                <a:spcBef>
                  <a:spcPct val="0"/>
                </a:spcBef>
                <a:spcAft>
                  <a:spcPct val="0"/>
                </a:spcAft>
                <a:defRPr/>
              </a:pPr>
              <a:t>‹#›</a:t>
            </a:fld>
            <a:endParaRPr lang="ru-RU"/>
          </a:p>
        </p:txBody>
      </p:sp>
    </p:spTree>
    <p:extLst>
      <p:ext uri="{BB962C8B-B14F-4D97-AF65-F5344CB8AC3E}">
        <p14:creationId xmlns:p14="http://schemas.microsoft.com/office/powerpoint/2010/main" val="1515842403"/>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 id="2147483814" r:id="rId12"/>
  </p:sldLayoutIdLst>
  <p:txStyles>
    <p:titleStyle>
      <a:lvl1pPr algn="ctr" defTabSz="406400" rtl="0" eaLnBrk="0" fontAlgn="base" hangingPunct="0">
        <a:lnSpc>
          <a:spcPct val="93000"/>
        </a:lnSpc>
        <a:spcBef>
          <a:spcPct val="0"/>
        </a:spcBef>
        <a:spcAft>
          <a:spcPct val="0"/>
        </a:spcAft>
        <a:buClr>
          <a:srgbClr val="000000"/>
        </a:buClr>
        <a:buSzPct val="100000"/>
        <a:buFont typeface="Times New Roman" pitchFamily="18" charset="0"/>
        <a:defRPr sz="4000">
          <a:solidFill>
            <a:srgbClr val="000000"/>
          </a:solidFill>
          <a:latin typeface="+mj-lt"/>
          <a:ea typeface="+mj-ea"/>
          <a:cs typeface="+mj-cs"/>
        </a:defRPr>
      </a:lvl1pPr>
      <a:lvl2pPr algn="ctr" defTabSz="406400" rtl="0" eaLnBrk="0" fontAlgn="base" hangingPunct="0">
        <a:lnSpc>
          <a:spcPct val="93000"/>
        </a:lnSpc>
        <a:spcBef>
          <a:spcPct val="0"/>
        </a:spcBef>
        <a:spcAft>
          <a:spcPct val="0"/>
        </a:spcAft>
        <a:buClr>
          <a:srgbClr val="000000"/>
        </a:buClr>
        <a:buSzPct val="100000"/>
        <a:buFont typeface="Times New Roman" pitchFamily="18" charset="0"/>
        <a:defRPr sz="4000">
          <a:solidFill>
            <a:srgbClr val="000000"/>
          </a:solidFill>
          <a:latin typeface="Arial" charset="0"/>
          <a:ea typeface="MS Gothic" charset="-128"/>
        </a:defRPr>
      </a:lvl2pPr>
      <a:lvl3pPr algn="ctr" defTabSz="406400" rtl="0" eaLnBrk="0" fontAlgn="base" hangingPunct="0">
        <a:lnSpc>
          <a:spcPct val="93000"/>
        </a:lnSpc>
        <a:spcBef>
          <a:spcPct val="0"/>
        </a:spcBef>
        <a:spcAft>
          <a:spcPct val="0"/>
        </a:spcAft>
        <a:buClr>
          <a:srgbClr val="000000"/>
        </a:buClr>
        <a:buSzPct val="100000"/>
        <a:buFont typeface="Times New Roman" pitchFamily="18" charset="0"/>
        <a:defRPr sz="4000">
          <a:solidFill>
            <a:srgbClr val="000000"/>
          </a:solidFill>
          <a:latin typeface="Arial" charset="0"/>
          <a:ea typeface="MS Gothic" charset="-128"/>
        </a:defRPr>
      </a:lvl3pPr>
      <a:lvl4pPr algn="ctr" defTabSz="406400" rtl="0" eaLnBrk="0" fontAlgn="base" hangingPunct="0">
        <a:lnSpc>
          <a:spcPct val="93000"/>
        </a:lnSpc>
        <a:spcBef>
          <a:spcPct val="0"/>
        </a:spcBef>
        <a:spcAft>
          <a:spcPct val="0"/>
        </a:spcAft>
        <a:buClr>
          <a:srgbClr val="000000"/>
        </a:buClr>
        <a:buSzPct val="100000"/>
        <a:buFont typeface="Times New Roman" pitchFamily="18" charset="0"/>
        <a:defRPr sz="4000">
          <a:solidFill>
            <a:srgbClr val="000000"/>
          </a:solidFill>
          <a:latin typeface="Arial" charset="0"/>
          <a:ea typeface="MS Gothic" charset="-128"/>
        </a:defRPr>
      </a:lvl4pPr>
      <a:lvl5pPr algn="ctr" defTabSz="406400" rtl="0" eaLnBrk="0" fontAlgn="base" hangingPunct="0">
        <a:lnSpc>
          <a:spcPct val="93000"/>
        </a:lnSpc>
        <a:spcBef>
          <a:spcPct val="0"/>
        </a:spcBef>
        <a:spcAft>
          <a:spcPct val="0"/>
        </a:spcAft>
        <a:buClr>
          <a:srgbClr val="000000"/>
        </a:buClr>
        <a:buSzPct val="100000"/>
        <a:buFont typeface="Times New Roman" pitchFamily="18" charset="0"/>
        <a:defRPr sz="4000">
          <a:solidFill>
            <a:srgbClr val="000000"/>
          </a:solidFill>
          <a:latin typeface="Arial" charset="0"/>
          <a:ea typeface="MS Gothic" charset="-128"/>
        </a:defRPr>
      </a:lvl5pPr>
      <a:lvl6pPr marL="2277923" indent="-207085" algn="ctr" defTabSz="406976"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ea typeface="MS Gothic" charset="-128"/>
        </a:defRPr>
      </a:lvl6pPr>
      <a:lvl7pPr marL="2692089" indent="-207085" algn="ctr" defTabSz="406976"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ea typeface="MS Gothic" charset="-128"/>
        </a:defRPr>
      </a:lvl7pPr>
      <a:lvl8pPr marL="3106260" indent="-207085" algn="ctr" defTabSz="406976"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ea typeface="MS Gothic" charset="-128"/>
        </a:defRPr>
      </a:lvl8pPr>
      <a:lvl9pPr marL="3520424" indent="-207085" algn="ctr" defTabSz="406976"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ea typeface="MS Gothic" charset="-128"/>
        </a:defRPr>
      </a:lvl9pPr>
    </p:titleStyle>
    <p:bodyStyle>
      <a:lvl1pPr marL="309563" indent="-309563" algn="l" defTabSz="406400" rtl="0" eaLnBrk="0" fontAlgn="base" hangingPunct="0">
        <a:lnSpc>
          <a:spcPct val="93000"/>
        </a:lnSpc>
        <a:spcBef>
          <a:spcPct val="0"/>
        </a:spcBef>
        <a:spcAft>
          <a:spcPts val="1288"/>
        </a:spcAft>
        <a:buClr>
          <a:srgbClr val="000000"/>
        </a:buClr>
        <a:buSzPct val="100000"/>
        <a:buFont typeface="Times New Roman" pitchFamily="18" charset="0"/>
        <a:buChar char="•"/>
        <a:defRPr sz="2900">
          <a:solidFill>
            <a:srgbClr val="000000"/>
          </a:solidFill>
          <a:latin typeface="+mn-lt"/>
          <a:ea typeface="+mn-ea"/>
          <a:cs typeface="+mn-cs"/>
        </a:defRPr>
      </a:lvl1pPr>
      <a:lvl2pPr marL="671513" indent="-258763" algn="l" defTabSz="406400" rtl="0" eaLnBrk="0" fontAlgn="base" hangingPunct="0">
        <a:lnSpc>
          <a:spcPct val="93000"/>
        </a:lnSpc>
        <a:spcBef>
          <a:spcPct val="0"/>
        </a:spcBef>
        <a:spcAft>
          <a:spcPts val="1038"/>
        </a:spcAft>
        <a:buClr>
          <a:srgbClr val="000000"/>
        </a:buClr>
        <a:buSzPct val="100000"/>
        <a:buFont typeface="Times New Roman" pitchFamily="18" charset="0"/>
        <a:buChar char="–"/>
        <a:defRPr sz="2500">
          <a:solidFill>
            <a:srgbClr val="000000"/>
          </a:solidFill>
          <a:latin typeface="+mn-lt"/>
          <a:ea typeface="+mn-ea"/>
        </a:defRPr>
      </a:lvl2pPr>
      <a:lvl3pPr marL="1035050" indent="-206375" algn="l" defTabSz="406400" rtl="0" eaLnBrk="0" fontAlgn="base" hangingPunct="0">
        <a:lnSpc>
          <a:spcPct val="93000"/>
        </a:lnSpc>
        <a:spcBef>
          <a:spcPct val="0"/>
        </a:spcBef>
        <a:spcAft>
          <a:spcPts val="775"/>
        </a:spcAft>
        <a:buClr>
          <a:srgbClr val="000000"/>
        </a:buClr>
        <a:buSzPct val="100000"/>
        <a:buFont typeface="Times New Roman" pitchFamily="18" charset="0"/>
        <a:buChar char="•"/>
        <a:defRPr sz="2200">
          <a:solidFill>
            <a:srgbClr val="000000"/>
          </a:solidFill>
          <a:latin typeface="+mn-lt"/>
          <a:ea typeface="+mn-ea"/>
        </a:defRPr>
      </a:lvl3pPr>
      <a:lvl4pPr marL="1449388" indent="-206375" algn="l" defTabSz="406400" rtl="0" eaLnBrk="0" fontAlgn="base" hangingPunct="0">
        <a:lnSpc>
          <a:spcPct val="93000"/>
        </a:lnSpc>
        <a:spcBef>
          <a:spcPct val="0"/>
        </a:spcBef>
        <a:spcAft>
          <a:spcPts val="525"/>
        </a:spcAft>
        <a:buClr>
          <a:srgbClr val="000000"/>
        </a:buClr>
        <a:buSzPct val="100000"/>
        <a:buFont typeface="Times New Roman" pitchFamily="18" charset="0"/>
        <a:buChar char="–"/>
        <a:defRPr>
          <a:solidFill>
            <a:srgbClr val="000000"/>
          </a:solidFill>
          <a:latin typeface="+mn-lt"/>
          <a:ea typeface="+mn-ea"/>
        </a:defRPr>
      </a:lvl4pPr>
      <a:lvl5pPr marL="1863725" indent="-206375" algn="l" defTabSz="406400" rtl="0" eaLnBrk="0" fontAlgn="base" hangingPunct="0">
        <a:lnSpc>
          <a:spcPct val="93000"/>
        </a:lnSpc>
        <a:spcBef>
          <a:spcPct val="0"/>
        </a:spcBef>
        <a:spcAft>
          <a:spcPts val="263"/>
        </a:spcAft>
        <a:buClr>
          <a:srgbClr val="000000"/>
        </a:buClr>
        <a:buSzPct val="100000"/>
        <a:buFont typeface="Times New Roman" pitchFamily="18" charset="0"/>
        <a:buChar char="»"/>
        <a:defRPr>
          <a:solidFill>
            <a:srgbClr val="000000"/>
          </a:solidFill>
          <a:latin typeface="+mn-lt"/>
          <a:ea typeface="+mn-ea"/>
        </a:defRPr>
      </a:lvl5pPr>
      <a:lvl6pPr marL="2277923" indent="-207085" algn="l" defTabSz="406976" rtl="0" fontAlgn="base" hangingPunct="0">
        <a:lnSpc>
          <a:spcPct val="93000"/>
        </a:lnSpc>
        <a:spcBef>
          <a:spcPct val="0"/>
        </a:spcBef>
        <a:spcAft>
          <a:spcPts val="261"/>
        </a:spcAft>
        <a:buClr>
          <a:srgbClr val="000000"/>
        </a:buClr>
        <a:buSzPct val="100000"/>
        <a:buFont typeface="Times New Roman" pitchFamily="16" charset="0"/>
        <a:defRPr sz="1800">
          <a:solidFill>
            <a:srgbClr val="000000"/>
          </a:solidFill>
          <a:latin typeface="+mn-lt"/>
          <a:ea typeface="+mn-ea"/>
        </a:defRPr>
      </a:lvl6pPr>
      <a:lvl7pPr marL="2692089" indent="-207085" algn="l" defTabSz="406976" rtl="0" fontAlgn="base" hangingPunct="0">
        <a:lnSpc>
          <a:spcPct val="93000"/>
        </a:lnSpc>
        <a:spcBef>
          <a:spcPct val="0"/>
        </a:spcBef>
        <a:spcAft>
          <a:spcPts val="261"/>
        </a:spcAft>
        <a:buClr>
          <a:srgbClr val="000000"/>
        </a:buClr>
        <a:buSzPct val="100000"/>
        <a:buFont typeface="Times New Roman" pitchFamily="16" charset="0"/>
        <a:defRPr sz="1800">
          <a:solidFill>
            <a:srgbClr val="000000"/>
          </a:solidFill>
          <a:latin typeface="+mn-lt"/>
          <a:ea typeface="+mn-ea"/>
        </a:defRPr>
      </a:lvl7pPr>
      <a:lvl8pPr marL="3106260" indent="-207085" algn="l" defTabSz="406976" rtl="0" fontAlgn="base" hangingPunct="0">
        <a:lnSpc>
          <a:spcPct val="93000"/>
        </a:lnSpc>
        <a:spcBef>
          <a:spcPct val="0"/>
        </a:spcBef>
        <a:spcAft>
          <a:spcPts val="261"/>
        </a:spcAft>
        <a:buClr>
          <a:srgbClr val="000000"/>
        </a:buClr>
        <a:buSzPct val="100000"/>
        <a:buFont typeface="Times New Roman" pitchFamily="16" charset="0"/>
        <a:defRPr sz="1800">
          <a:solidFill>
            <a:srgbClr val="000000"/>
          </a:solidFill>
          <a:latin typeface="+mn-lt"/>
          <a:ea typeface="+mn-ea"/>
        </a:defRPr>
      </a:lvl8pPr>
      <a:lvl9pPr marL="3520424" indent="-207085" algn="l" defTabSz="406976" rtl="0" fontAlgn="base" hangingPunct="0">
        <a:lnSpc>
          <a:spcPct val="93000"/>
        </a:lnSpc>
        <a:spcBef>
          <a:spcPct val="0"/>
        </a:spcBef>
        <a:spcAft>
          <a:spcPts val="261"/>
        </a:spcAft>
        <a:buClr>
          <a:srgbClr val="000000"/>
        </a:buClr>
        <a:buSzPct val="100000"/>
        <a:buFont typeface="Times New Roman" pitchFamily="16" charset="0"/>
        <a:defRPr sz="1800">
          <a:solidFill>
            <a:srgbClr val="000000"/>
          </a:solidFill>
          <a:latin typeface="+mn-lt"/>
          <a:ea typeface="+mn-ea"/>
        </a:defRPr>
      </a:lvl9pPr>
    </p:bodyStyle>
    <p:otherStyle>
      <a:defPPr>
        <a:defRPr lang="ru-RU"/>
      </a:defPPr>
      <a:lvl1pPr marL="0" algn="l" defTabSz="828334" rtl="0" eaLnBrk="1" latinLnBrk="0" hangingPunct="1">
        <a:defRPr sz="1600" kern="1200">
          <a:solidFill>
            <a:schemeClr val="tx1"/>
          </a:solidFill>
          <a:latin typeface="+mn-lt"/>
          <a:ea typeface="+mn-ea"/>
          <a:cs typeface="+mn-cs"/>
        </a:defRPr>
      </a:lvl1pPr>
      <a:lvl2pPr marL="414167" algn="l" defTabSz="828334" rtl="0" eaLnBrk="1" latinLnBrk="0" hangingPunct="1">
        <a:defRPr sz="1600" kern="1200">
          <a:solidFill>
            <a:schemeClr val="tx1"/>
          </a:solidFill>
          <a:latin typeface="+mn-lt"/>
          <a:ea typeface="+mn-ea"/>
          <a:cs typeface="+mn-cs"/>
        </a:defRPr>
      </a:lvl2pPr>
      <a:lvl3pPr marL="828334" algn="l" defTabSz="828334" rtl="0" eaLnBrk="1" latinLnBrk="0" hangingPunct="1">
        <a:defRPr sz="1600" kern="1200">
          <a:solidFill>
            <a:schemeClr val="tx1"/>
          </a:solidFill>
          <a:latin typeface="+mn-lt"/>
          <a:ea typeface="+mn-ea"/>
          <a:cs typeface="+mn-cs"/>
        </a:defRPr>
      </a:lvl3pPr>
      <a:lvl4pPr marL="1242501" algn="l" defTabSz="828334" rtl="0" eaLnBrk="1" latinLnBrk="0" hangingPunct="1">
        <a:defRPr sz="1600" kern="1200">
          <a:solidFill>
            <a:schemeClr val="tx1"/>
          </a:solidFill>
          <a:latin typeface="+mn-lt"/>
          <a:ea typeface="+mn-ea"/>
          <a:cs typeface="+mn-cs"/>
        </a:defRPr>
      </a:lvl4pPr>
      <a:lvl5pPr marL="1656669" algn="l" defTabSz="828334" rtl="0" eaLnBrk="1" latinLnBrk="0" hangingPunct="1">
        <a:defRPr sz="1600" kern="1200">
          <a:solidFill>
            <a:schemeClr val="tx1"/>
          </a:solidFill>
          <a:latin typeface="+mn-lt"/>
          <a:ea typeface="+mn-ea"/>
          <a:cs typeface="+mn-cs"/>
        </a:defRPr>
      </a:lvl5pPr>
      <a:lvl6pPr marL="2070839" algn="l" defTabSz="828334" rtl="0" eaLnBrk="1" latinLnBrk="0" hangingPunct="1">
        <a:defRPr sz="1600" kern="1200">
          <a:solidFill>
            <a:schemeClr val="tx1"/>
          </a:solidFill>
          <a:latin typeface="+mn-lt"/>
          <a:ea typeface="+mn-ea"/>
          <a:cs typeface="+mn-cs"/>
        </a:defRPr>
      </a:lvl6pPr>
      <a:lvl7pPr marL="2485005" algn="l" defTabSz="828334" rtl="0" eaLnBrk="1" latinLnBrk="0" hangingPunct="1">
        <a:defRPr sz="1600" kern="1200">
          <a:solidFill>
            <a:schemeClr val="tx1"/>
          </a:solidFill>
          <a:latin typeface="+mn-lt"/>
          <a:ea typeface="+mn-ea"/>
          <a:cs typeface="+mn-cs"/>
        </a:defRPr>
      </a:lvl7pPr>
      <a:lvl8pPr marL="2899172" algn="l" defTabSz="828334" rtl="0" eaLnBrk="1" latinLnBrk="0" hangingPunct="1">
        <a:defRPr sz="1600" kern="1200">
          <a:solidFill>
            <a:schemeClr val="tx1"/>
          </a:solidFill>
          <a:latin typeface="+mn-lt"/>
          <a:ea typeface="+mn-ea"/>
          <a:cs typeface="+mn-cs"/>
        </a:defRPr>
      </a:lvl8pPr>
      <a:lvl9pPr marL="3313341" algn="l" defTabSz="828334" rtl="0" eaLnBrk="1" latinLnBrk="0" hangingPunct="1">
        <a:defRPr sz="16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9218"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62" tIns="45633" rIns="91262" bIns="45633" numCol="1" anchor="ctr" anchorCtr="0" compatLnSpc="1">
            <a:prstTxWarp prst="textNoShape">
              <a:avLst/>
            </a:prstTxWarp>
          </a:bodyPr>
          <a:lstStyle/>
          <a:p>
            <a:pPr lvl="0"/>
            <a:r>
              <a:rPr lang="ru-RU" smtClean="0"/>
              <a:t>Образец заголовка</a:t>
            </a:r>
          </a:p>
        </p:txBody>
      </p:sp>
      <p:sp>
        <p:nvSpPr>
          <p:cNvPr id="9219"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62" tIns="45633" rIns="91262" bIns="45633"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262" tIns="45633" rIns="91262" bIns="45633" rtlCol="0" anchor="ctr"/>
          <a:lstStyle>
            <a:lvl1pPr algn="l" defTabSz="912695" fontAlgn="auto">
              <a:spcBef>
                <a:spcPts val="0"/>
              </a:spcBef>
              <a:spcAft>
                <a:spcPts val="0"/>
              </a:spcAft>
              <a:defRPr sz="1200">
                <a:solidFill>
                  <a:prstClr val="black">
                    <a:tint val="75000"/>
                  </a:prstClr>
                </a:solidFill>
                <a:latin typeface="Times New Roman"/>
                <a:cs typeface="+mn-cs"/>
              </a:defRPr>
            </a:lvl1pPr>
          </a:lstStyle>
          <a:p>
            <a:pPr>
              <a:defRPr/>
            </a:pPr>
            <a:fld id="{254560DE-08E8-439A-A187-18C22AF777CA}" type="datetimeFigureOut">
              <a:rPr lang="ru-RU"/>
              <a:pPr>
                <a:defRPr/>
              </a:pPr>
              <a:t>22.10.2020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262" tIns="45633" rIns="91262" bIns="45633" rtlCol="0" anchor="ctr"/>
          <a:lstStyle>
            <a:lvl1pPr algn="ctr" defTabSz="912695" fontAlgn="auto">
              <a:spcBef>
                <a:spcPts val="0"/>
              </a:spcBef>
              <a:spcAft>
                <a:spcPts val="0"/>
              </a:spcAft>
              <a:defRPr sz="1200">
                <a:solidFill>
                  <a:prstClr val="black">
                    <a:tint val="75000"/>
                  </a:prstClr>
                </a:solidFill>
                <a:latin typeface="Times New Roman"/>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262" tIns="45633" rIns="91262" bIns="45633" rtlCol="0" anchor="ctr"/>
          <a:lstStyle>
            <a:lvl1pPr algn="r" defTabSz="912695" fontAlgn="auto">
              <a:spcBef>
                <a:spcPts val="0"/>
              </a:spcBef>
              <a:spcAft>
                <a:spcPts val="0"/>
              </a:spcAft>
              <a:defRPr sz="1200">
                <a:solidFill>
                  <a:prstClr val="black">
                    <a:tint val="75000"/>
                  </a:prstClr>
                </a:solidFill>
                <a:latin typeface="Times New Roman"/>
                <a:cs typeface="+mn-cs"/>
              </a:defRPr>
            </a:lvl1pPr>
          </a:lstStyle>
          <a:p>
            <a:pPr>
              <a:defRPr/>
            </a:pPr>
            <a:fld id="{35175433-C604-4C68-B551-9712261D3863}" type="slidenum">
              <a:rPr lang="ru-RU"/>
              <a:pPr>
                <a:defRPr/>
              </a:pPr>
              <a:t>‹#›</a:t>
            </a:fld>
            <a:endParaRPr lang="ru-RU"/>
          </a:p>
        </p:txBody>
      </p:sp>
    </p:spTree>
    <p:extLst>
      <p:ext uri="{BB962C8B-B14F-4D97-AF65-F5344CB8AC3E}">
        <p14:creationId xmlns:p14="http://schemas.microsoft.com/office/powerpoint/2010/main" val="4052658028"/>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 id="2147483827" r:id="rId12"/>
    <p:sldLayoutId id="2147483828" r:id="rId13"/>
  </p:sldLayoutIdLst>
  <p:txStyles>
    <p:titleStyle>
      <a:lvl1pPr algn="ctr" defTabSz="911225" rtl="0" eaLnBrk="0" fontAlgn="base" hangingPunct="0">
        <a:spcBef>
          <a:spcPct val="0"/>
        </a:spcBef>
        <a:spcAft>
          <a:spcPct val="0"/>
        </a:spcAft>
        <a:defRPr sz="4400" kern="1200">
          <a:solidFill>
            <a:schemeClr val="tx1"/>
          </a:solidFill>
          <a:latin typeface="+mj-lt"/>
          <a:ea typeface="+mj-ea"/>
          <a:cs typeface="+mj-cs"/>
        </a:defRPr>
      </a:lvl1pPr>
      <a:lvl2pPr algn="ctr" defTabSz="911225" rtl="0" eaLnBrk="0" fontAlgn="base" hangingPunct="0">
        <a:spcBef>
          <a:spcPct val="0"/>
        </a:spcBef>
        <a:spcAft>
          <a:spcPct val="0"/>
        </a:spcAft>
        <a:defRPr sz="4400">
          <a:solidFill>
            <a:schemeClr val="tx1"/>
          </a:solidFill>
          <a:latin typeface="Arial" pitchFamily="34" charset="0"/>
        </a:defRPr>
      </a:lvl2pPr>
      <a:lvl3pPr algn="ctr" defTabSz="911225" rtl="0" eaLnBrk="0" fontAlgn="base" hangingPunct="0">
        <a:spcBef>
          <a:spcPct val="0"/>
        </a:spcBef>
        <a:spcAft>
          <a:spcPct val="0"/>
        </a:spcAft>
        <a:defRPr sz="4400">
          <a:solidFill>
            <a:schemeClr val="tx1"/>
          </a:solidFill>
          <a:latin typeface="Arial" pitchFamily="34" charset="0"/>
        </a:defRPr>
      </a:lvl3pPr>
      <a:lvl4pPr algn="ctr" defTabSz="911225" rtl="0" eaLnBrk="0" fontAlgn="base" hangingPunct="0">
        <a:spcBef>
          <a:spcPct val="0"/>
        </a:spcBef>
        <a:spcAft>
          <a:spcPct val="0"/>
        </a:spcAft>
        <a:defRPr sz="4400">
          <a:solidFill>
            <a:schemeClr val="tx1"/>
          </a:solidFill>
          <a:latin typeface="Arial" pitchFamily="34" charset="0"/>
        </a:defRPr>
      </a:lvl4pPr>
      <a:lvl5pPr algn="ctr" defTabSz="911225" rtl="0" eaLnBrk="0" fontAlgn="base" hangingPunct="0">
        <a:spcBef>
          <a:spcPct val="0"/>
        </a:spcBef>
        <a:spcAft>
          <a:spcPct val="0"/>
        </a:spcAft>
        <a:defRPr sz="4400">
          <a:solidFill>
            <a:schemeClr val="tx1"/>
          </a:solidFill>
          <a:latin typeface="Arial" pitchFamily="34" charset="0"/>
        </a:defRPr>
      </a:lvl5pPr>
      <a:lvl6pPr marL="457200" algn="ctr" defTabSz="911225" rtl="0" fontAlgn="base">
        <a:spcBef>
          <a:spcPct val="0"/>
        </a:spcBef>
        <a:spcAft>
          <a:spcPct val="0"/>
        </a:spcAft>
        <a:defRPr sz="4400">
          <a:solidFill>
            <a:schemeClr val="tx1"/>
          </a:solidFill>
          <a:latin typeface="Arial" pitchFamily="34" charset="0"/>
        </a:defRPr>
      </a:lvl6pPr>
      <a:lvl7pPr marL="914400" algn="ctr" defTabSz="911225" rtl="0" fontAlgn="base">
        <a:spcBef>
          <a:spcPct val="0"/>
        </a:spcBef>
        <a:spcAft>
          <a:spcPct val="0"/>
        </a:spcAft>
        <a:defRPr sz="4400">
          <a:solidFill>
            <a:schemeClr val="tx1"/>
          </a:solidFill>
          <a:latin typeface="Arial" pitchFamily="34" charset="0"/>
        </a:defRPr>
      </a:lvl7pPr>
      <a:lvl8pPr marL="1371600" algn="ctr" defTabSz="911225" rtl="0" fontAlgn="base">
        <a:spcBef>
          <a:spcPct val="0"/>
        </a:spcBef>
        <a:spcAft>
          <a:spcPct val="0"/>
        </a:spcAft>
        <a:defRPr sz="4400">
          <a:solidFill>
            <a:schemeClr val="tx1"/>
          </a:solidFill>
          <a:latin typeface="Arial" pitchFamily="34" charset="0"/>
        </a:defRPr>
      </a:lvl8pPr>
      <a:lvl9pPr marL="1828800" algn="ctr" defTabSz="911225" rtl="0" fontAlgn="base">
        <a:spcBef>
          <a:spcPct val="0"/>
        </a:spcBef>
        <a:spcAft>
          <a:spcPct val="0"/>
        </a:spcAft>
        <a:defRPr sz="4400">
          <a:solidFill>
            <a:schemeClr val="tx1"/>
          </a:solidFill>
          <a:latin typeface="Arial" pitchFamily="34" charset="0"/>
        </a:defRPr>
      </a:lvl9pPr>
    </p:titleStyle>
    <p:bodyStyle>
      <a:lvl1pPr marL="341313" indent="-341313" algn="l" defTabSz="911225"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1363" indent="-284163" algn="l" defTabSz="911225"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39825" indent="-227013" algn="l" defTabSz="911225"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597025" indent="-227013" algn="l" defTabSz="911225"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2638" indent="-227013" algn="l" defTabSz="911225"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09912" indent="-228174" algn="l" defTabSz="91269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6261" indent="-228174" algn="l" defTabSz="91269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2608" indent="-228174" algn="l" defTabSz="91269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8955" indent="-228174" algn="l" defTabSz="91269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2695" rtl="0" eaLnBrk="1" latinLnBrk="0" hangingPunct="1">
        <a:defRPr sz="1800" kern="1200">
          <a:solidFill>
            <a:schemeClr val="tx1"/>
          </a:solidFill>
          <a:latin typeface="+mn-lt"/>
          <a:ea typeface="+mn-ea"/>
          <a:cs typeface="+mn-cs"/>
        </a:defRPr>
      </a:lvl1pPr>
      <a:lvl2pPr marL="456347" algn="l" defTabSz="912695" rtl="0" eaLnBrk="1" latinLnBrk="0" hangingPunct="1">
        <a:defRPr sz="1800" kern="1200">
          <a:solidFill>
            <a:schemeClr val="tx1"/>
          </a:solidFill>
          <a:latin typeface="+mn-lt"/>
          <a:ea typeface="+mn-ea"/>
          <a:cs typeface="+mn-cs"/>
        </a:defRPr>
      </a:lvl2pPr>
      <a:lvl3pPr marL="912695" algn="l" defTabSz="912695" rtl="0" eaLnBrk="1" latinLnBrk="0" hangingPunct="1">
        <a:defRPr sz="1800" kern="1200">
          <a:solidFill>
            <a:schemeClr val="tx1"/>
          </a:solidFill>
          <a:latin typeface="+mn-lt"/>
          <a:ea typeface="+mn-ea"/>
          <a:cs typeface="+mn-cs"/>
        </a:defRPr>
      </a:lvl3pPr>
      <a:lvl4pPr marL="1369044" algn="l" defTabSz="912695" rtl="0" eaLnBrk="1" latinLnBrk="0" hangingPunct="1">
        <a:defRPr sz="1800" kern="1200">
          <a:solidFill>
            <a:schemeClr val="tx1"/>
          </a:solidFill>
          <a:latin typeface="+mn-lt"/>
          <a:ea typeface="+mn-ea"/>
          <a:cs typeface="+mn-cs"/>
        </a:defRPr>
      </a:lvl4pPr>
      <a:lvl5pPr marL="1825391" algn="l" defTabSz="912695" rtl="0" eaLnBrk="1" latinLnBrk="0" hangingPunct="1">
        <a:defRPr sz="1800" kern="1200">
          <a:solidFill>
            <a:schemeClr val="tx1"/>
          </a:solidFill>
          <a:latin typeface="+mn-lt"/>
          <a:ea typeface="+mn-ea"/>
          <a:cs typeface="+mn-cs"/>
        </a:defRPr>
      </a:lvl5pPr>
      <a:lvl6pPr marL="2281739" algn="l" defTabSz="912695" rtl="0" eaLnBrk="1" latinLnBrk="0" hangingPunct="1">
        <a:defRPr sz="1800" kern="1200">
          <a:solidFill>
            <a:schemeClr val="tx1"/>
          </a:solidFill>
          <a:latin typeface="+mn-lt"/>
          <a:ea typeface="+mn-ea"/>
          <a:cs typeface="+mn-cs"/>
        </a:defRPr>
      </a:lvl6pPr>
      <a:lvl7pPr marL="2738086" algn="l" defTabSz="912695" rtl="0" eaLnBrk="1" latinLnBrk="0" hangingPunct="1">
        <a:defRPr sz="1800" kern="1200">
          <a:solidFill>
            <a:schemeClr val="tx1"/>
          </a:solidFill>
          <a:latin typeface="+mn-lt"/>
          <a:ea typeface="+mn-ea"/>
          <a:cs typeface="+mn-cs"/>
        </a:defRPr>
      </a:lvl7pPr>
      <a:lvl8pPr marL="3194426" algn="l" defTabSz="912695" rtl="0" eaLnBrk="1" latinLnBrk="0" hangingPunct="1">
        <a:defRPr sz="1800" kern="1200">
          <a:solidFill>
            <a:schemeClr val="tx1"/>
          </a:solidFill>
          <a:latin typeface="+mn-lt"/>
          <a:ea typeface="+mn-ea"/>
          <a:cs typeface="+mn-cs"/>
        </a:defRPr>
      </a:lvl8pPr>
      <a:lvl9pPr marL="3650779" algn="l" defTabSz="912695"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Скругленный прямоугольник 6"/>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
        <p:nvSpPr>
          <p:cNvPr id="9" name="Скругленный прямоугольник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
        <p:nvSpPr>
          <p:cNvPr id="13" name="Заголовок 12"/>
          <p:cNvSpPr>
            <a:spLocks noGrp="1"/>
          </p:cNvSpPr>
          <p:nvPr>
            <p:ph type="title"/>
          </p:nvPr>
        </p:nvSpPr>
        <p:spPr>
          <a:xfrm>
            <a:off x="503238" y="4986338"/>
            <a:ext cx="8183562" cy="1050925"/>
          </a:xfrm>
          <a:prstGeom prst="rect">
            <a:avLst/>
          </a:prstGeom>
        </p:spPr>
        <p:txBody>
          <a:bodyPr vert="horz" anchor="b">
            <a:normAutofit/>
          </a:bodyPr>
          <a:lstStyle>
            <a:extLst/>
          </a:lstStyle>
          <a:p>
            <a:r>
              <a:rPr lang="ru-RU" smtClean="0"/>
              <a:t>Образец заголовка</a:t>
            </a:r>
            <a:endParaRPr lang="en-US"/>
          </a:p>
        </p:txBody>
      </p:sp>
      <p:sp>
        <p:nvSpPr>
          <p:cNvPr id="1031" name="Текст 3"/>
          <p:cNvSpPr>
            <a:spLocks noGrp="1"/>
          </p:cNvSpPr>
          <p:nvPr>
            <p:ph type="body" idx="1"/>
          </p:nvPr>
        </p:nvSpPr>
        <p:spPr bwMode="auto">
          <a:xfrm>
            <a:off x="503238" y="530225"/>
            <a:ext cx="8183562" cy="4187825"/>
          </a:xfrm>
          <a:prstGeom prst="rect">
            <a:avLst/>
          </a:prstGeom>
          <a:noFill/>
          <a:ln w="9525">
            <a:noFill/>
            <a:miter lim="800000"/>
            <a:headEnd/>
            <a:tailEnd/>
          </a:ln>
        </p:spPr>
        <p:txBody>
          <a:bodyPr vert="horz" wrap="square" lIns="182880" tIns="9144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25" name="Дата 24"/>
          <p:cNvSpPr>
            <a:spLocks noGrp="1"/>
          </p:cNvSpPr>
          <p:nvPr>
            <p:ph type="dt" sz="half" idx="2"/>
          </p:nvPr>
        </p:nvSpPr>
        <p:spPr>
          <a:xfrm>
            <a:off x="3776663"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fontAlgn="base">
              <a:spcBef>
                <a:spcPct val="0"/>
              </a:spcBef>
              <a:spcAft>
                <a:spcPct val="0"/>
              </a:spcAft>
              <a:defRPr/>
            </a:pPr>
            <a:fld id="{DBA8ED1E-0A33-4AF0-AF71-3A09D1E19A88}" type="datetimeFigureOut">
              <a:rPr lang="ru-RU">
                <a:solidFill>
                  <a:srgbClr val="E3DED1">
                    <a:shade val="50000"/>
                  </a:srgbClr>
                </a:solidFill>
                <a:latin typeface="Calibri" pitchFamily="34" charset="0"/>
                <a:cs typeface="Arial" charset="0"/>
              </a:rPr>
              <a:pPr fontAlgn="base">
                <a:spcBef>
                  <a:spcPct val="0"/>
                </a:spcBef>
                <a:spcAft>
                  <a:spcPct val="0"/>
                </a:spcAft>
                <a:defRPr/>
              </a:pPr>
              <a:t>22.10.2020</a:t>
            </a:fld>
            <a:endParaRPr lang="ru-RU">
              <a:solidFill>
                <a:srgbClr val="E3DED1">
                  <a:shade val="50000"/>
                </a:srgbClr>
              </a:solidFill>
              <a:latin typeface="Calibri" pitchFamily="34" charset="0"/>
              <a:cs typeface="Arial" charset="0"/>
            </a:endParaRPr>
          </a:p>
        </p:txBody>
      </p:sp>
      <p:sp>
        <p:nvSpPr>
          <p:cNvPr id="18" name="Нижний колонтитул 17"/>
          <p:cNvSpPr>
            <a:spLocks noGrp="1"/>
          </p:cNvSpPr>
          <p:nvPr>
            <p:ph type="ftr" sz="quarter" idx="3"/>
          </p:nvPr>
        </p:nvSpPr>
        <p:spPr>
          <a:xfrm>
            <a:off x="6062663"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pPr fontAlgn="base">
              <a:spcBef>
                <a:spcPct val="0"/>
              </a:spcBef>
              <a:spcAft>
                <a:spcPct val="0"/>
              </a:spcAft>
              <a:defRPr/>
            </a:pPr>
            <a:endParaRPr lang="ru-RU">
              <a:solidFill>
                <a:srgbClr val="E3DED1">
                  <a:shade val="50000"/>
                </a:srgbClr>
              </a:solidFill>
              <a:latin typeface="Calibri" pitchFamily="34" charset="0"/>
              <a:cs typeface="Arial" charset="0"/>
            </a:endParaRPr>
          </a:p>
        </p:txBody>
      </p:sp>
      <p:sp>
        <p:nvSpPr>
          <p:cNvPr id="5" name="Номер слайда 4"/>
          <p:cNvSpPr>
            <a:spLocks noGrp="1"/>
          </p:cNvSpPr>
          <p:nvPr>
            <p:ph type="sldNum" sz="quarter" idx="4"/>
          </p:nvPr>
        </p:nvSpPr>
        <p:spPr>
          <a:xfrm>
            <a:off x="8348663"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fontAlgn="base">
              <a:spcBef>
                <a:spcPct val="0"/>
              </a:spcBef>
              <a:spcAft>
                <a:spcPct val="0"/>
              </a:spcAft>
              <a:defRPr/>
            </a:pPr>
            <a:fld id="{6FE964B5-E215-4E9C-A7A4-BB9BEB1E1C2E}" type="slidenum">
              <a:rPr lang="ru-RU">
                <a:solidFill>
                  <a:srgbClr val="E3DED1">
                    <a:shade val="50000"/>
                  </a:srgbClr>
                </a:solidFill>
                <a:latin typeface="Calibri" pitchFamily="34" charset="0"/>
                <a:cs typeface="Arial" charset="0"/>
              </a:rPr>
              <a:pPr fontAlgn="base">
                <a:spcBef>
                  <a:spcPct val="0"/>
                </a:spcBef>
                <a:spcAft>
                  <a:spcPct val="0"/>
                </a:spcAft>
                <a:defRPr/>
              </a:pPr>
              <a:t>‹#›</a:t>
            </a:fld>
            <a:endParaRPr lang="ru-RU">
              <a:solidFill>
                <a:srgbClr val="E3DED1">
                  <a:shade val="50000"/>
                </a:srgbClr>
              </a:solidFill>
              <a:latin typeface="Calibri" pitchFamily="34" charset="0"/>
              <a:cs typeface="Arial" charset="0"/>
            </a:endParaRPr>
          </a:p>
        </p:txBody>
      </p:sp>
    </p:spTree>
    <p:extLst>
      <p:ext uri="{BB962C8B-B14F-4D97-AF65-F5344CB8AC3E}">
        <p14:creationId xmlns:p14="http://schemas.microsoft.com/office/powerpoint/2010/main" val="2015546726"/>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Lst>
  <p:transition spd="med">
    <p:fade/>
  </p:transition>
  <p:txStyles>
    <p:titleStyle>
      <a:lvl1pPr algn="l" rtl="0" eaLnBrk="0" fontAlgn="base" hangingPunct="0">
        <a:spcBef>
          <a:spcPct val="0"/>
        </a:spcBef>
        <a:spcAft>
          <a:spcPct val="0"/>
        </a:spcAft>
        <a:defRPr sz="3600" b="1" kern="1200">
          <a:solidFill>
            <a:srgbClr val="FF8D3E"/>
          </a:solidFill>
          <a:effectLst>
            <a:outerShdw blurRad="53975" dist="22860" dir="5400000" algn="tl" rotWithShape="0">
              <a:srgbClr val="000000">
                <a:alpha val="55000"/>
              </a:srgbClr>
            </a:outerShdw>
          </a:effectLst>
          <a:latin typeface="+mj-lt"/>
          <a:ea typeface="+mj-ea"/>
          <a:cs typeface="+mj-cs"/>
        </a:defRPr>
      </a:lvl1pPr>
      <a:lvl2pPr algn="l" rtl="0" eaLnBrk="0" fontAlgn="base" hangingPunct="0">
        <a:spcBef>
          <a:spcPct val="0"/>
        </a:spcBef>
        <a:spcAft>
          <a:spcPct val="0"/>
        </a:spcAft>
        <a:defRPr sz="3600" b="1">
          <a:solidFill>
            <a:srgbClr val="FF8D3E"/>
          </a:solidFill>
          <a:latin typeface="Verdana" pitchFamily="34" charset="0"/>
        </a:defRPr>
      </a:lvl2pPr>
      <a:lvl3pPr algn="l" rtl="0" eaLnBrk="0" fontAlgn="base" hangingPunct="0">
        <a:spcBef>
          <a:spcPct val="0"/>
        </a:spcBef>
        <a:spcAft>
          <a:spcPct val="0"/>
        </a:spcAft>
        <a:defRPr sz="3600" b="1">
          <a:solidFill>
            <a:srgbClr val="FF8D3E"/>
          </a:solidFill>
          <a:latin typeface="Verdana" pitchFamily="34" charset="0"/>
        </a:defRPr>
      </a:lvl3pPr>
      <a:lvl4pPr algn="l" rtl="0" eaLnBrk="0" fontAlgn="base" hangingPunct="0">
        <a:spcBef>
          <a:spcPct val="0"/>
        </a:spcBef>
        <a:spcAft>
          <a:spcPct val="0"/>
        </a:spcAft>
        <a:defRPr sz="3600" b="1">
          <a:solidFill>
            <a:srgbClr val="FF8D3E"/>
          </a:solidFill>
          <a:latin typeface="Verdana" pitchFamily="34" charset="0"/>
        </a:defRPr>
      </a:lvl4pPr>
      <a:lvl5pPr algn="l" rtl="0" eaLnBrk="0" fontAlgn="base" hangingPunct="0">
        <a:spcBef>
          <a:spcPct val="0"/>
        </a:spcBef>
        <a:spcAft>
          <a:spcPct val="0"/>
        </a:spcAft>
        <a:defRPr sz="3600" b="1">
          <a:solidFill>
            <a:srgbClr val="FF8D3E"/>
          </a:solidFill>
          <a:latin typeface="Verdana" pitchFamily="34" charset="0"/>
        </a:defRPr>
      </a:lvl5pPr>
      <a:lvl6pPr marL="457200" algn="l" rtl="0" fontAlgn="base">
        <a:spcBef>
          <a:spcPct val="0"/>
        </a:spcBef>
        <a:spcAft>
          <a:spcPct val="0"/>
        </a:spcAft>
        <a:defRPr sz="3600" b="1">
          <a:solidFill>
            <a:srgbClr val="FF8D3E"/>
          </a:solidFill>
          <a:latin typeface="Verdana" pitchFamily="34" charset="0"/>
        </a:defRPr>
      </a:lvl6pPr>
      <a:lvl7pPr marL="914400" algn="l" rtl="0" fontAlgn="base">
        <a:spcBef>
          <a:spcPct val="0"/>
        </a:spcBef>
        <a:spcAft>
          <a:spcPct val="0"/>
        </a:spcAft>
        <a:defRPr sz="3600" b="1">
          <a:solidFill>
            <a:srgbClr val="FF8D3E"/>
          </a:solidFill>
          <a:latin typeface="Verdana" pitchFamily="34" charset="0"/>
        </a:defRPr>
      </a:lvl7pPr>
      <a:lvl8pPr marL="1371600" algn="l" rtl="0" fontAlgn="base">
        <a:spcBef>
          <a:spcPct val="0"/>
        </a:spcBef>
        <a:spcAft>
          <a:spcPct val="0"/>
        </a:spcAft>
        <a:defRPr sz="3600" b="1">
          <a:solidFill>
            <a:srgbClr val="FF8D3E"/>
          </a:solidFill>
          <a:latin typeface="Verdana" pitchFamily="34" charset="0"/>
        </a:defRPr>
      </a:lvl8pPr>
      <a:lvl9pPr marL="1828800" algn="l" rtl="0" fontAlgn="base">
        <a:spcBef>
          <a:spcPct val="0"/>
        </a:spcBef>
        <a:spcAft>
          <a:spcPct val="0"/>
        </a:spcAft>
        <a:defRPr sz="3600" b="1">
          <a:solidFill>
            <a:srgbClr val="FF8D3E"/>
          </a:solidFill>
          <a:latin typeface="Verdana" pitchFamily="34" charset="0"/>
        </a:defRPr>
      </a:lvl9pPr>
      <a:extLst/>
    </p:titleStyle>
    <p:bodyStyle>
      <a:lvl1pPr marL="265113" indent="-265113" algn="l" rtl="0" eaLnBrk="0" fontAlgn="base" hangingPunct="0">
        <a:spcBef>
          <a:spcPts val="250"/>
        </a:spcBef>
        <a:spcAft>
          <a:spcPct val="0"/>
        </a:spcAft>
        <a:buClr>
          <a:schemeClr val="accent1"/>
        </a:buClr>
        <a:buSzPct val="80000"/>
        <a:buFont typeface="Wingdings 2" pitchFamily="18" charset="2"/>
        <a:buChar char=""/>
        <a:defRPr sz="2800" kern="1200">
          <a:solidFill>
            <a:schemeClr val="tx1"/>
          </a:solidFill>
          <a:latin typeface="+mn-lt"/>
          <a:ea typeface="+mn-ea"/>
          <a:cs typeface="+mn-cs"/>
        </a:defRPr>
      </a:lvl1pPr>
      <a:lvl2pPr marL="547688" indent="-200025" algn="l" rtl="0" eaLnBrk="0" fontAlgn="base" hangingPunct="0">
        <a:spcBef>
          <a:spcPts val="250"/>
        </a:spcBef>
        <a:spcAft>
          <a:spcPct val="0"/>
        </a:spcAft>
        <a:buClr>
          <a:schemeClr val="accent1"/>
        </a:buClr>
        <a:buSzPct val="100000"/>
        <a:buFont typeface="Verdana" pitchFamily="34" charset="0"/>
        <a:buChar char="◦"/>
        <a:defRPr sz="2400" kern="1200">
          <a:solidFill>
            <a:schemeClr val="tx1"/>
          </a:solidFill>
          <a:latin typeface="+mn-lt"/>
          <a:ea typeface="+mn-ea"/>
          <a:cs typeface="+mn-cs"/>
        </a:defRPr>
      </a:lvl2pPr>
      <a:lvl3pPr marL="785813" indent="-182563" algn="l" rtl="0" eaLnBrk="0" fontAlgn="base" hangingPunct="0">
        <a:spcBef>
          <a:spcPts val="250"/>
        </a:spcBef>
        <a:spcAft>
          <a:spcPct val="0"/>
        </a:spcAft>
        <a:buClr>
          <a:srgbClr val="ED3742"/>
        </a:buClr>
        <a:buSzPct val="100000"/>
        <a:buFont typeface="Wingdings 2" pitchFamily="18" charset="2"/>
        <a:buChar char=""/>
        <a:defRPr sz="2200" kern="1200">
          <a:solidFill>
            <a:schemeClr val="tx1"/>
          </a:solidFill>
          <a:latin typeface="+mn-lt"/>
          <a:ea typeface="+mn-ea"/>
          <a:cs typeface="+mn-cs"/>
        </a:defRPr>
      </a:lvl3pPr>
      <a:lvl4pPr marL="1023938" indent="-182563" algn="l" rtl="0" eaLnBrk="0" fontAlgn="base" hangingPunct="0">
        <a:spcBef>
          <a:spcPts val="225"/>
        </a:spcBef>
        <a:spcAft>
          <a:spcPct val="0"/>
        </a:spcAft>
        <a:buClr>
          <a:srgbClr val="ED3742"/>
        </a:buClr>
        <a:buSzPct val="112000"/>
        <a:buFont typeface="Verdana" pitchFamily="34" charset="0"/>
        <a:buChar char="◦"/>
        <a:defRPr sz="1900" kern="1200">
          <a:solidFill>
            <a:schemeClr val="tx1"/>
          </a:solidFill>
          <a:latin typeface="+mn-lt"/>
          <a:ea typeface="+mn-ea"/>
          <a:cs typeface="+mn-cs"/>
        </a:defRPr>
      </a:lvl4pPr>
      <a:lvl5pPr marL="1279525" indent="-182563" algn="l" rtl="0" eaLnBrk="0" fontAlgn="base" hangingPunct="0">
        <a:spcBef>
          <a:spcPts val="250"/>
        </a:spcBef>
        <a:spcAft>
          <a:spcPct val="0"/>
        </a:spcAft>
        <a:buClr>
          <a:srgbClr val="4A85BF"/>
        </a:buClr>
        <a:buSzPct val="100000"/>
        <a:buFont typeface="Wingdings 2" pitchFamily="18" charset="2"/>
        <a:buChar char=""/>
        <a:defRPr sz="20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2050"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2051"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Times New Roman"/>
              </a:defRPr>
            </a:lvl1pPr>
          </a:lstStyle>
          <a:p>
            <a:pPr>
              <a:defRPr/>
            </a:pPr>
            <a:fld id="{45A7FCFC-E674-44BB-BD0A-E790927B6DEB}" type="datetimeFigureOut">
              <a:rPr lang="ru-RU"/>
              <a:pPr>
                <a:defRPr/>
              </a:pPr>
              <a:t>22.10.2020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Times New Roman"/>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Times New Roman"/>
              </a:defRPr>
            </a:lvl1pPr>
          </a:lstStyle>
          <a:p>
            <a:pPr>
              <a:defRPr/>
            </a:pPr>
            <a:fld id="{CC721D21-D959-4952-BCE1-85F506668922}" type="slidenum">
              <a:rPr lang="ru-RU"/>
              <a:pPr>
                <a:defRPr/>
              </a:pPr>
              <a:t>‹#›</a:t>
            </a:fld>
            <a:endParaRPr lang="ru-RU"/>
          </a:p>
        </p:txBody>
      </p:sp>
    </p:spTree>
    <p:extLst>
      <p:ext uri="{BB962C8B-B14F-4D97-AF65-F5344CB8AC3E}">
        <p14:creationId xmlns:p14="http://schemas.microsoft.com/office/powerpoint/2010/main" val="224628902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defRPr>
      </a:lvl2pPr>
      <a:lvl3pPr algn="ctr" rtl="0" eaLnBrk="0" fontAlgn="base" hangingPunct="0">
        <a:spcBef>
          <a:spcPct val="0"/>
        </a:spcBef>
        <a:spcAft>
          <a:spcPct val="0"/>
        </a:spcAft>
        <a:defRPr sz="4400">
          <a:solidFill>
            <a:schemeClr val="tx1"/>
          </a:solidFill>
          <a:latin typeface="Arial" pitchFamily="34" charset="0"/>
        </a:defRPr>
      </a:lvl3pPr>
      <a:lvl4pPr algn="ctr" rtl="0" eaLnBrk="0" fontAlgn="base" hangingPunct="0">
        <a:spcBef>
          <a:spcPct val="0"/>
        </a:spcBef>
        <a:spcAft>
          <a:spcPct val="0"/>
        </a:spcAft>
        <a:defRPr sz="4400">
          <a:solidFill>
            <a:schemeClr val="tx1"/>
          </a:solidFill>
          <a:latin typeface="Arial" pitchFamily="34" charset="0"/>
        </a:defRPr>
      </a:lvl4pPr>
      <a:lvl5pPr algn="ctr" rtl="0" eaLnBrk="0" fontAlgn="base" hangingPunct="0">
        <a:spcBef>
          <a:spcPct val="0"/>
        </a:spcBef>
        <a:spcAft>
          <a:spcPct val="0"/>
        </a:spcAft>
        <a:defRPr sz="4400">
          <a:solidFill>
            <a:schemeClr val="tx1"/>
          </a:solidFill>
          <a:latin typeface="Arial" pitchFamily="34" charset="0"/>
        </a:defRPr>
      </a:lvl5pPr>
      <a:lvl6pPr marL="457200" algn="ctr" rtl="0" fontAlgn="base">
        <a:spcBef>
          <a:spcPct val="0"/>
        </a:spcBef>
        <a:spcAft>
          <a:spcPct val="0"/>
        </a:spcAft>
        <a:defRPr sz="4400">
          <a:solidFill>
            <a:schemeClr val="tx1"/>
          </a:solidFill>
          <a:latin typeface="Arial" pitchFamily="34" charset="0"/>
        </a:defRPr>
      </a:lvl6pPr>
      <a:lvl7pPr marL="914400" algn="ctr" rtl="0" fontAlgn="base">
        <a:spcBef>
          <a:spcPct val="0"/>
        </a:spcBef>
        <a:spcAft>
          <a:spcPct val="0"/>
        </a:spcAft>
        <a:defRPr sz="4400">
          <a:solidFill>
            <a:schemeClr val="tx1"/>
          </a:solidFill>
          <a:latin typeface="Arial" pitchFamily="34" charset="0"/>
        </a:defRPr>
      </a:lvl7pPr>
      <a:lvl8pPr marL="1371600" algn="ctr" rtl="0" fontAlgn="base">
        <a:spcBef>
          <a:spcPct val="0"/>
        </a:spcBef>
        <a:spcAft>
          <a:spcPct val="0"/>
        </a:spcAft>
        <a:defRPr sz="4400">
          <a:solidFill>
            <a:schemeClr val="tx1"/>
          </a:solidFill>
          <a:latin typeface="Arial" pitchFamily="34" charset="0"/>
        </a:defRPr>
      </a:lvl8pPr>
      <a:lvl9pPr marL="1828800" algn="ctr" rtl="0" fontAlgn="base">
        <a:spcBef>
          <a:spcPct val="0"/>
        </a:spcBef>
        <a:spcAft>
          <a:spcPct val="0"/>
        </a:spcAft>
        <a:defRPr sz="4400">
          <a:solidFill>
            <a:schemeClr val="tx1"/>
          </a:solidFill>
          <a:latin typeface="Arial"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47" tIns="45526" rIns="91047" bIns="45526"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47" tIns="45526" rIns="91047" bIns="45526"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047" tIns="45526" rIns="91047" bIns="45526" rtlCol="0" anchor="ctr"/>
          <a:lstStyle>
            <a:lvl1pPr algn="l" defTabSz="910617">
              <a:defRPr sz="1200">
                <a:solidFill>
                  <a:prstClr val="black">
                    <a:tint val="75000"/>
                  </a:prstClr>
                </a:solidFill>
                <a:latin typeface="Arial" charset="0"/>
                <a:cs typeface="+mn-cs"/>
              </a:defRPr>
            </a:lvl1pPr>
          </a:lstStyle>
          <a:p>
            <a:pPr fontAlgn="base">
              <a:spcBef>
                <a:spcPct val="0"/>
              </a:spcBef>
              <a:spcAft>
                <a:spcPct val="0"/>
              </a:spcAft>
              <a:defRPr/>
            </a:pPr>
            <a:fld id="{604BD5C1-BC68-4918-AD52-63E91F2120F3}" type="datetimeFigureOut">
              <a:rPr lang="ru-RU"/>
              <a:pPr fontAlgn="base">
                <a:spcBef>
                  <a:spcPct val="0"/>
                </a:spcBef>
                <a:spcAft>
                  <a:spcPct val="0"/>
                </a:spcAft>
                <a:defRPr/>
              </a:pPr>
              <a:t>22.10.2020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047" tIns="45526" rIns="91047" bIns="45526" rtlCol="0" anchor="ctr"/>
          <a:lstStyle>
            <a:lvl1pPr algn="ctr" defTabSz="910617">
              <a:defRPr sz="1200">
                <a:solidFill>
                  <a:prstClr val="black">
                    <a:tint val="75000"/>
                  </a:prstClr>
                </a:solidFill>
                <a:latin typeface="Arial" charset="0"/>
                <a:cs typeface="+mn-cs"/>
              </a:defRPr>
            </a:lvl1pPr>
          </a:lstStyle>
          <a:p>
            <a:pPr fontAlgn="base">
              <a:spcBef>
                <a:spcPct val="0"/>
              </a:spcBef>
              <a:spcAft>
                <a:spcPct val="0"/>
              </a:spcAft>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047" tIns="45526" rIns="91047" bIns="45526" rtlCol="0" anchor="ctr"/>
          <a:lstStyle>
            <a:lvl1pPr algn="r" defTabSz="910617">
              <a:defRPr sz="1200">
                <a:solidFill>
                  <a:prstClr val="black">
                    <a:tint val="75000"/>
                  </a:prstClr>
                </a:solidFill>
                <a:latin typeface="Arial" charset="0"/>
                <a:cs typeface="+mn-cs"/>
              </a:defRPr>
            </a:lvl1pPr>
          </a:lstStyle>
          <a:p>
            <a:pPr fontAlgn="base">
              <a:spcBef>
                <a:spcPct val="0"/>
              </a:spcBef>
              <a:spcAft>
                <a:spcPct val="0"/>
              </a:spcAft>
              <a:defRPr/>
            </a:pPr>
            <a:fld id="{51104FA9-A691-4257-8141-8D68F32CE0E0}" type="slidenum">
              <a:rPr lang="ru-RU"/>
              <a:pPr fontAlgn="base">
                <a:spcBef>
                  <a:spcPct val="0"/>
                </a:spcBef>
                <a:spcAft>
                  <a:spcPct val="0"/>
                </a:spcAft>
                <a:defRPr/>
              </a:pPr>
              <a:t>‹#›</a:t>
            </a:fld>
            <a:endParaRPr lang="ru-RU"/>
          </a:p>
        </p:txBody>
      </p:sp>
    </p:spTree>
    <p:extLst>
      <p:ext uri="{BB962C8B-B14F-4D97-AF65-F5344CB8AC3E}">
        <p14:creationId xmlns:p14="http://schemas.microsoft.com/office/powerpoint/2010/main" val="1181099284"/>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5305" algn="ctr" rtl="0" fontAlgn="base">
        <a:spcBef>
          <a:spcPct val="0"/>
        </a:spcBef>
        <a:spcAft>
          <a:spcPct val="0"/>
        </a:spcAft>
        <a:defRPr sz="4400">
          <a:solidFill>
            <a:schemeClr val="tx1"/>
          </a:solidFill>
          <a:latin typeface="Arial" charset="0"/>
        </a:defRPr>
      </a:lvl6pPr>
      <a:lvl7pPr marL="910617" algn="ctr" rtl="0" fontAlgn="base">
        <a:spcBef>
          <a:spcPct val="0"/>
        </a:spcBef>
        <a:spcAft>
          <a:spcPct val="0"/>
        </a:spcAft>
        <a:defRPr sz="4400">
          <a:solidFill>
            <a:schemeClr val="tx1"/>
          </a:solidFill>
          <a:latin typeface="Arial" charset="0"/>
        </a:defRPr>
      </a:lvl7pPr>
      <a:lvl8pPr marL="1365928" algn="ctr" rtl="0" fontAlgn="base">
        <a:spcBef>
          <a:spcPct val="0"/>
        </a:spcBef>
        <a:spcAft>
          <a:spcPct val="0"/>
        </a:spcAft>
        <a:defRPr sz="4400">
          <a:solidFill>
            <a:schemeClr val="tx1"/>
          </a:solidFill>
          <a:latin typeface="Arial" charset="0"/>
        </a:defRPr>
      </a:lvl8pPr>
      <a:lvl9pPr marL="1821232" algn="ctr" rtl="0" fontAlgn="base">
        <a:spcBef>
          <a:spcPct val="0"/>
        </a:spcBef>
        <a:spcAft>
          <a:spcPct val="0"/>
        </a:spcAft>
        <a:defRPr sz="4400">
          <a:solidFill>
            <a:schemeClr val="tx1"/>
          </a:solidFill>
          <a:latin typeface="Arial" charset="0"/>
        </a:defRPr>
      </a:lvl9pPr>
    </p:titleStyle>
    <p:bodyStyle>
      <a:lvl1pPr marL="341313" indent="-341313"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39775" indent="-284163"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38238" indent="-227013"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592263" indent="-227013"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47875" indent="-227013"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04194" indent="-227653" algn="l" defTabSz="91061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59502" indent="-227653" algn="l" defTabSz="91061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4809" indent="-227653" algn="l" defTabSz="91061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0122" indent="-227653" algn="l" defTabSz="91061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0617" rtl="0" eaLnBrk="1" latinLnBrk="0" hangingPunct="1">
        <a:defRPr sz="1800" kern="1200">
          <a:solidFill>
            <a:schemeClr val="tx1"/>
          </a:solidFill>
          <a:latin typeface="+mn-lt"/>
          <a:ea typeface="+mn-ea"/>
          <a:cs typeface="+mn-cs"/>
        </a:defRPr>
      </a:lvl1pPr>
      <a:lvl2pPr marL="455305" algn="l" defTabSz="910617" rtl="0" eaLnBrk="1" latinLnBrk="0" hangingPunct="1">
        <a:defRPr sz="1800" kern="1200">
          <a:solidFill>
            <a:schemeClr val="tx1"/>
          </a:solidFill>
          <a:latin typeface="+mn-lt"/>
          <a:ea typeface="+mn-ea"/>
          <a:cs typeface="+mn-cs"/>
        </a:defRPr>
      </a:lvl2pPr>
      <a:lvl3pPr marL="910617" algn="l" defTabSz="910617" rtl="0" eaLnBrk="1" latinLnBrk="0" hangingPunct="1">
        <a:defRPr sz="1800" kern="1200">
          <a:solidFill>
            <a:schemeClr val="tx1"/>
          </a:solidFill>
          <a:latin typeface="+mn-lt"/>
          <a:ea typeface="+mn-ea"/>
          <a:cs typeface="+mn-cs"/>
        </a:defRPr>
      </a:lvl3pPr>
      <a:lvl4pPr marL="1365928" algn="l" defTabSz="910617" rtl="0" eaLnBrk="1" latinLnBrk="0" hangingPunct="1">
        <a:defRPr sz="1800" kern="1200">
          <a:solidFill>
            <a:schemeClr val="tx1"/>
          </a:solidFill>
          <a:latin typeface="+mn-lt"/>
          <a:ea typeface="+mn-ea"/>
          <a:cs typeface="+mn-cs"/>
        </a:defRPr>
      </a:lvl4pPr>
      <a:lvl5pPr marL="1821232" algn="l" defTabSz="910617" rtl="0" eaLnBrk="1" latinLnBrk="0" hangingPunct="1">
        <a:defRPr sz="1800" kern="1200">
          <a:solidFill>
            <a:schemeClr val="tx1"/>
          </a:solidFill>
          <a:latin typeface="+mn-lt"/>
          <a:ea typeface="+mn-ea"/>
          <a:cs typeface="+mn-cs"/>
        </a:defRPr>
      </a:lvl5pPr>
      <a:lvl6pPr marL="2276543" algn="l" defTabSz="910617" rtl="0" eaLnBrk="1" latinLnBrk="0" hangingPunct="1">
        <a:defRPr sz="1800" kern="1200">
          <a:solidFill>
            <a:schemeClr val="tx1"/>
          </a:solidFill>
          <a:latin typeface="+mn-lt"/>
          <a:ea typeface="+mn-ea"/>
          <a:cs typeface="+mn-cs"/>
        </a:defRPr>
      </a:lvl6pPr>
      <a:lvl7pPr marL="2731850" algn="l" defTabSz="910617" rtl="0" eaLnBrk="1" latinLnBrk="0" hangingPunct="1">
        <a:defRPr sz="1800" kern="1200">
          <a:solidFill>
            <a:schemeClr val="tx1"/>
          </a:solidFill>
          <a:latin typeface="+mn-lt"/>
          <a:ea typeface="+mn-ea"/>
          <a:cs typeface="+mn-cs"/>
        </a:defRPr>
      </a:lvl7pPr>
      <a:lvl8pPr marL="3187148" algn="l" defTabSz="910617" rtl="0" eaLnBrk="1" latinLnBrk="0" hangingPunct="1">
        <a:defRPr sz="1800" kern="1200">
          <a:solidFill>
            <a:schemeClr val="tx1"/>
          </a:solidFill>
          <a:latin typeface="+mn-lt"/>
          <a:ea typeface="+mn-ea"/>
          <a:cs typeface="+mn-cs"/>
        </a:defRPr>
      </a:lvl8pPr>
      <a:lvl9pPr marL="3642461" algn="l" defTabSz="91061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3074"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47" tIns="45526" rIns="91047" bIns="45526" numCol="1" anchor="ctr" anchorCtr="0" compatLnSpc="1">
            <a:prstTxWarp prst="textNoShape">
              <a:avLst/>
            </a:prstTxWarp>
          </a:bodyPr>
          <a:lstStyle/>
          <a:p>
            <a:pPr lvl="0"/>
            <a:r>
              <a:rPr lang="ru-RU" smtClean="0"/>
              <a:t>Образец заголовка</a:t>
            </a:r>
          </a:p>
        </p:txBody>
      </p:sp>
      <p:sp>
        <p:nvSpPr>
          <p:cNvPr id="3075"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47" tIns="45526" rIns="91047" bIns="45526"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047" tIns="45526" rIns="91047" bIns="45526" rtlCol="0" anchor="ctr"/>
          <a:lstStyle>
            <a:lvl1pPr algn="l" defTabSz="910617">
              <a:defRPr sz="1200">
                <a:solidFill>
                  <a:prstClr val="black">
                    <a:tint val="75000"/>
                  </a:prstClr>
                </a:solidFill>
                <a:latin typeface="Arial" charset="0"/>
                <a:cs typeface="+mn-cs"/>
              </a:defRPr>
            </a:lvl1pPr>
          </a:lstStyle>
          <a:p>
            <a:pPr fontAlgn="base">
              <a:spcBef>
                <a:spcPct val="0"/>
              </a:spcBef>
              <a:spcAft>
                <a:spcPct val="0"/>
              </a:spcAft>
              <a:defRPr/>
            </a:pPr>
            <a:fld id="{B5AE2A69-8971-4799-919F-A22B51F072DA}" type="datetimeFigureOut">
              <a:rPr lang="ru-RU"/>
              <a:pPr fontAlgn="base">
                <a:spcBef>
                  <a:spcPct val="0"/>
                </a:spcBef>
                <a:spcAft>
                  <a:spcPct val="0"/>
                </a:spcAft>
                <a:defRPr/>
              </a:pPr>
              <a:t>22.10.2020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047" tIns="45526" rIns="91047" bIns="45526" rtlCol="0" anchor="ctr"/>
          <a:lstStyle>
            <a:lvl1pPr algn="ctr" defTabSz="910617">
              <a:defRPr sz="1200">
                <a:solidFill>
                  <a:prstClr val="black">
                    <a:tint val="75000"/>
                  </a:prstClr>
                </a:solidFill>
                <a:latin typeface="Arial" charset="0"/>
                <a:cs typeface="+mn-cs"/>
              </a:defRPr>
            </a:lvl1pPr>
          </a:lstStyle>
          <a:p>
            <a:pPr fontAlgn="base">
              <a:spcBef>
                <a:spcPct val="0"/>
              </a:spcBef>
              <a:spcAft>
                <a:spcPct val="0"/>
              </a:spcAft>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047" tIns="45526" rIns="91047" bIns="45526" rtlCol="0" anchor="ctr"/>
          <a:lstStyle>
            <a:lvl1pPr algn="r" defTabSz="910617">
              <a:defRPr sz="1200">
                <a:solidFill>
                  <a:prstClr val="black">
                    <a:tint val="75000"/>
                  </a:prstClr>
                </a:solidFill>
                <a:latin typeface="Arial" charset="0"/>
                <a:cs typeface="+mn-cs"/>
              </a:defRPr>
            </a:lvl1pPr>
          </a:lstStyle>
          <a:p>
            <a:pPr fontAlgn="base">
              <a:spcBef>
                <a:spcPct val="0"/>
              </a:spcBef>
              <a:spcAft>
                <a:spcPct val="0"/>
              </a:spcAft>
              <a:defRPr/>
            </a:pPr>
            <a:fld id="{27EED0CB-BC88-4DE9-BBB2-BBF3C14FD1B1}" type="slidenum">
              <a:rPr lang="ru-RU"/>
              <a:pPr fontAlgn="base">
                <a:spcBef>
                  <a:spcPct val="0"/>
                </a:spcBef>
                <a:spcAft>
                  <a:spcPct val="0"/>
                </a:spcAft>
                <a:defRPr/>
              </a:pPr>
              <a:t>‹#›</a:t>
            </a:fld>
            <a:endParaRPr lang="ru-RU"/>
          </a:p>
        </p:txBody>
      </p:sp>
    </p:spTree>
    <p:extLst>
      <p:ext uri="{BB962C8B-B14F-4D97-AF65-F5344CB8AC3E}">
        <p14:creationId xmlns:p14="http://schemas.microsoft.com/office/powerpoint/2010/main" val="2577471987"/>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5305" algn="ctr" rtl="0" fontAlgn="base">
        <a:spcBef>
          <a:spcPct val="0"/>
        </a:spcBef>
        <a:spcAft>
          <a:spcPct val="0"/>
        </a:spcAft>
        <a:defRPr sz="4400">
          <a:solidFill>
            <a:schemeClr val="tx1"/>
          </a:solidFill>
          <a:latin typeface="Arial" charset="0"/>
        </a:defRPr>
      </a:lvl6pPr>
      <a:lvl7pPr marL="910617" algn="ctr" rtl="0" fontAlgn="base">
        <a:spcBef>
          <a:spcPct val="0"/>
        </a:spcBef>
        <a:spcAft>
          <a:spcPct val="0"/>
        </a:spcAft>
        <a:defRPr sz="4400">
          <a:solidFill>
            <a:schemeClr val="tx1"/>
          </a:solidFill>
          <a:latin typeface="Arial" charset="0"/>
        </a:defRPr>
      </a:lvl7pPr>
      <a:lvl8pPr marL="1365928" algn="ctr" rtl="0" fontAlgn="base">
        <a:spcBef>
          <a:spcPct val="0"/>
        </a:spcBef>
        <a:spcAft>
          <a:spcPct val="0"/>
        </a:spcAft>
        <a:defRPr sz="4400">
          <a:solidFill>
            <a:schemeClr val="tx1"/>
          </a:solidFill>
          <a:latin typeface="Arial" charset="0"/>
        </a:defRPr>
      </a:lvl8pPr>
      <a:lvl9pPr marL="1821232" algn="ctr" rtl="0" fontAlgn="base">
        <a:spcBef>
          <a:spcPct val="0"/>
        </a:spcBef>
        <a:spcAft>
          <a:spcPct val="0"/>
        </a:spcAft>
        <a:defRPr sz="4400">
          <a:solidFill>
            <a:schemeClr val="tx1"/>
          </a:solidFill>
          <a:latin typeface="Arial" charset="0"/>
        </a:defRPr>
      </a:lvl9pPr>
    </p:titleStyle>
    <p:bodyStyle>
      <a:lvl1pPr marL="341313" indent="-341313"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39775" indent="-284163"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38238" indent="-227013"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592263" indent="-227013"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47875" indent="-227013"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04194" indent="-227653" algn="l" defTabSz="91061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59502" indent="-227653" algn="l" defTabSz="91061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4809" indent="-227653" algn="l" defTabSz="91061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0122" indent="-227653" algn="l" defTabSz="91061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0617" rtl="0" eaLnBrk="1" latinLnBrk="0" hangingPunct="1">
        <a:defRPr sz="1800" kern="1200">
          <a:solidFill>
            <a:schemeClr val="tx1"/>
          </a:solidFill>
          <a:latin typeface="+mn-lt"/>
          <a:ea typeface="+mn-ea"/>
          <a:cs typeface="+mn-cs"/>
        </a:defRPr>
      </a:lvl1pPr>
      <a:lvl2pPr marL="455305" algn="l" defTabSz="910617" rtl="0" eaLnBrk="1" latinLnBrk="0" hangingPunct="1">
        <a:defRPr sz="1800" kern="1200">
          <a:solidFill>
            <a:schemeClr val="tx1"/>
          </a:solidFill>
          <a:latin typeface="+mn-lt"/>
          <a:ea typeface="+mn-ea"/>
          <a:cs typeface="+mn-cs"/>
        </a:defRPr>
      </a:lvl2pPr>
      <a:lvl3pPr marL="910617" algn="l" defTabSz="910617" rtl="0" eaLnBrk="1" latinLnBrk="0" hangingPunct="1">
        <a:defRPr sz="1800" kern="1200">
          <a:solidFill>
            <a:schemeClr val="tx1"/>
          </a:solidFill>
          <a:latin typeface="+mn-lt"/>
          <a:ea typeface="+mn-ea"/>
          <a:cs typeface="+mn-cs"/>
        </a:defRPr>
      </a:lvl3pPr>
      <a:lvl4pPr marL="1365928" algn="l" defTabSz="910617" rtl="0" eaLnBrk="1" latinLnBrk="0" hangingPunct="1">
        <a:defRPr sz="1800" kern="1200">
          <a:solidFill>
            <a:schemeClr val="tx1"/>
          </a:solidFill>
          <a:latin typeface="+mn-lt"/>
          <a:ea typeface="+mn-ea"/>
          <a:cs typeface="+mn-cs"/>
        </a:defRPr>
      </a:lvl4pPr>
      <a:lvl5pPr marL="1821232" algn="l" defTabSz="910617" rtl="0" eaLnBrk="1" latinLnBrk="0" hangingPunct="1">
        <a:defRPr sz="1800" kern="1200">
          <a:solidFill>
            <a:schemeClr val="tx1"/>
          </a:solidFill>
          <a:latin typeface="+mn-lt"/>
          <a:ea typeface="+mn-ea"/>
          <a:cs typeface="+mn-cs"/>
        </a:defRPr>
      </a:lvl5pPr>
      <a:lvl6pPr marL="2276543" algn="l" defTabSz="910617" rtl="0" eaLnBrk="1" latinLnBrk="0" hangingPunct="1">
        <a:defRPr sz="1800" kern="1200">
          <a:solidFill>
            <a:schemeClr val="tx1"/>
          </a:solidFill>
          <a:latin typeface="+mn-lt"/>
          <a:ea typeface="+mn-ea"/>
          <a:cs typeface="+mn-cs"/>
        </a:defRPr>
      </a:lvl6pPr>
      <a:lvl7pPr marL="2731850" algn="l" defTabSz="910617" rtl="0" eaLnBrk="1" latinLnBrk="0" hangingPunct="1">
        <a:defRPr sz="1800" kern="1200">
          <a:solidFill>
            <a:schemeClr val="tx1"/>
          </a:solidFill>
          <a:latin typeface="+mn-lt"/>
          <a:ea typeface="+mn-ea"/>
          <a:cs typeface="+mn-cs"/>
        </a:defRPr>
      </a:lvl7pPr>
      <a:lvl8pPr marL="3187148" algn="l" defTabSz="910617" rtl="0" eaLnBrk="1" latinLnBrk="0" hangingPunct="1">
        <a:defRPr sz="1800" kern="1200">
          <a:solidFill>
            <a:schemeClr val="tx1"/>
          </a:solidFill>
          <a:latin typeface="+mn-lt"/>
          <a:ea typeface="+mn-ea"/>
          <a:cs typeface="+mn-cs"/>
        </a:defRPr>
      </a:lvl8pPr>
      <a:lvl9pPr marL="3642461" algn="l" defTabSz="91061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Скругленный прямоугольник 6"/>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
        <p:nvSpPr>
          <p:cNvPr id="9" name="Скругленный прямоугольник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
        <p:nvSpPr>
          <p:cNvPr id="13" name="Заголовок 12"/>
          <p:cNvSpPr>
            <a:spLocks noGrp="1"/>
          </p:cNvSpPr>
          <p:nvPr>
            <p:ph type="title"/>
          </p:nvPr>
        </p:nvSpPr>
        <p:spPr>
          <a:xfrm>
            <a:off x="503238" y="4986338"/>
            <a:ext cx="8183562" cy="1050925"/>
          </a:xfrm>
          <a:prstGeom prst="rect">
            <a:avLst/>
          </a:prstGeom>
        </p:spPr>
        <p:txBody>
          <a:bodyPr vert="horz" anchor="b">
            <a:normAutofit/>
          </a:bodyPr>
          <a:lstStyle>
            <a:extLst/>
          </a:lstStyle>
          <a:p>
            <a:r>
              <a:rPr lang="ru-RU" smtClean="0"/>
              <a:t>Образец заголовка</a:t>
            </a:r>
            <a:endParaRPr lang="en-US"/>
          </a:p>
        </p:txBody>
      </p:sp>
      <p:sp>
        <p:nvSpPr>
          <p:cNvPr id="1031" name="Текст 3"/>
          <p:cNvSpPr>
            <a:spLocks noGrp="1"/>
          </p:cNvSpPr>
          <p:nvPr>
            <p:ph type="body" idx="1"/>
          </p:nvPr>
        </p:nvSpPr>
        <p:spPr bwMode="auto">
          <a:xfrm>
            <a:off x="503238" y="530225"/>
            <a:ext cx="8183562" cy="4187825"/>
          </a:xfrm>
          <a:prstGeom prst="rect">
            <a:avLst/>
          </a:prstGeom>
          <a:noFill/>
          <a:ln w="9525">
            <a:noFill/>
            <a:miter lim="800000"/>
            <a:headEnd/>
            <a:tailEnd/>
          </a:ln>
        </p:spPr>
        <p:txBody>
          <a:bodyPr vert="horz" wrap="square" lIns="182880" tIns="9144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25" name="Дата 24"/>
          <p:cNvSpPr>
            <a:spLocks noGrp="1"/>
          </p:cNvSpPr>
          <p:nvPr>
            <p:ph type="dt" sz="half" idx="2"/>
          </p:nvPr>
        </p:nvSpPr>
        <p:spPr>
          <a:xfrm>
            <a:off x="3776663"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fontAlgn="base">
              <a:spcBef>
                <a:spcPct val="0"/>
              </a:spcBef>
              <a:spcAft>
                <a:spcPct val="0"/>
              </a:spcAft>
              <a:defRPr/>
            </a:pPr>
            <a:fld id="{DBA8ED1E-0A33-4AF0-AF71-3A09D1E19A88}" type="datetimeFigureOut">
              <a:rPr lang="ru-RU">
                <a:solidFill>
                  <a:srgbClr val="E3DED1">
                    <a:shade val="50000"/>
                  </a:srgbClr>
                </a:solidFill>
                <a:latin typeface="Calibri" pitchFamily="34" charset="0"/>
                <a:cs typeface="Arial" charset="0"/>
              </a:rPr>
              <a:pPr fontAlgn="base">
                <a:spcBef>
                  <a:spcPct val="0"/>
                </a:spcBef>
                <a:spcAft>
                  <a:spcPct val="0"/>
                </a:spcAft>
                <a:defRPr/>
              </a:pPr>
              <a:t>22.10.2020</a:t>
            </a:fld>
            <a:endParaRPr lang="ru-RU">
              <a:solidFill>
                <a:srgbClr val="E3DED1">
                  <a:shade val="50000"/>
                </a:srgbClr>
              </a:solidFill>
              <a:latin typeface="Calibri" pitchFamily="34" charset="0"/>
              <a:cs typeface="Arial" charset="0"/>
            </a:endParaRPr>
          </a:p>
        </p:txBody>
      </p:sp>
      <p:sp>
        <p:nvSpPr>
          <p:cNvPr id="18" name="Нижний колонтитул 17"/>
          <p:cNvSpPr>
            <a:spLocks noGrp="1"/>
          </p:cNvSpPr>
          <p:nvPr>
            <p:ph type="ftr" sz="quarter" idx="3"/>
          </p:nvPr>
        </p:nvSpPr>
        <p:spPr>
          <a:xfrm>
            <a:off x="6062663"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pPr fontAlgn="base">
              <a:spcBef>
                <a:spcPct val="0"/>
              </a:spcBef>
              <a:spcAft>
                <a:spcPct val="0"/>
              </a:spcAft>
              <a:defRPr/>
            </a:pPr>
            <a:endParaRPr lang="ru-RU">
              <a:solidFill>
                <a:srgbClr val="E3DED1">
                  <a:shade val="50000"/>
                </a:srgbClr>
              </a:solidFill>
              <a:latin typeface="Calibri" pitchFamily="34" charset="0"/>
              <a:cs typeface="Arial" charset="0"/>
            </a:endParaRPr>
          </a:p>
        </p:txBody>
      </p:sp>
      <p:sp>
        <p:nvSpPr>
          <p:cNvPr id="5" name="Номер слайда 4"/>
          <p:cNvSpPr>
            <a:spLocks noGrp="1"/>
          </p:cNvSpPr>
          <p:nvPr>
            <p:ph type="sldNum" sz="quarter" idx="4"/>
          </p:nvPr>
        </p:nvSpPr>
        <p:spPr>
          <a:xfrm>
            <a:off x="8348663"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fontAlgn="base">
              <a:spcBef>
                <a:spcPct val="0"/>
              </a:spcBef>
              <a:spcAft>
                <a:spcPct val="0"/>
              </a:spcAft>
              <a:defRPr/>
            </a:pPr>
            <a:fld id="{6FE964B5-E215-4E9C-A7A4-BB9BEB1E1C2E}" type="slidenum">
              <a:rPr lang="ru-RU">
                <a:solidFill>
                  <a:srgbClr val="E3DED1">
                    <a:shade val="50000"/>
                  </a:srgbClr>
                </a:solidFill>
                <a:latin typeface="Calibri" pitchFamily="34" charset="0"/>
                <a:cs typeface="Arial" charset="0"/>
              </a:rPr>
              <a:pPr fontAlgn="base">
                <a:spcBef>
                  <a:spcPct val="0"/>
                </a:spcBef>
                <a:spcAft>
                  <a:spcPct val="0"/>
                </a:spcAft>
                <a:defRPr/>
              </a:pPr>
              <a:t>‹#›</a:t>
            </a:fld>
            <a:endParaRPr lang="ru-RU">
              <a:solidFill>
                <a:srgbClr val="E3DED1">
                  <a:shade val="50000"/>
                </a:srgbClr>
              </a:solidFill>
              <a:latin typeface="Calibri" pitchFamily="34" charset="0"/>
              <a:cs typeface="Arial" charset="0"/>
            </a:endParaRPr>
          </a:p>
        </p:txBody>
      </p:sp>
    </p:spTree>
    <p:extLst>
      <p:ext uri="{BB962C8B-B14F-4D97-AF65-F5344CB8AC3E}">
        <p14:creationId xmlns:p14="http://schemas.microsoft.com/office/powerpoint/2010/main" val="2963262203"/>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ransition spd="med">
    <p:fade/>
  </p:transition>
  <p:txStyles>
    <p:titleStyle>
      <a:lvl1pPr algn="l" rtl="0" eaLnBrk="0" fontAlgn="base" hangingPunct="0">
        <a:spcBef>
          <a:spcPct val="0"/>
        </a:spcBef>
        <a:spcAft>
          <a:spcPct val="0"/>
        </a:spcAft>
        <a:defRPr sz="3600" b="1" kern="1200">
          <a:solidFill>
            <a:srgbClr val="FF8D3E"/>
          </a:solidFill>
          <a:effectLst>
            <a:outerShdw blurRad="53975" dist="22860" dir="5400000" algn="tl" rotWithShape="0">
              <a:srgbClr val="000000">
                <a:alpha val="55000"/>
              </a:srgbClr>
            </a:outerShdw>
          </a:effectLst>
          <a:latin typeface="+mj-lt"/>
          <a:ea typeface="+mj-ea"/>
          <a:cs typeface="+mj-cs"/>
        </a:defRPr>
      </a:lvl1pPr>
      <a:lvl2pPr algn="l" rtl="0" eaLnBrk="0" fontAlgn="base" hangingPunct="0">
        <a:spcBef>
          <a:spcPct val="0"/>
        </a:spcBef>
        <a:spcAft>
          <a:spcPct val="0"/>
        </a:spcAft>
        <a:defRPr sz="3600" b="1">
          <a:solidFill>
            <a:srgbClr val="FF8D3E"/>
          </a:solidFill>
          <a:latin typeface="Verdana" pitchFamily="34" charset="0"/>
        </a:defRPr>
      </a:lvl2pPr>
      <a:lvl3pPr algn="l" rtl="0" eaLnBrk="0" fontAlgn="base" hangingPunct="0">
        <a:spcBef>
          <a:spcPct val="0"/>
        </a:spcBef>
        <a:spcAft>
          <a:spcPct val="0"/>
        </a:spcAft>
        <a:defRPr sz="3600" b="1">
          <a:solidFill>
            <a:srgbClr val="FF8D3E"/>
          </a:solidFill>
          <a:latin typeface="Verdana" pitchFamily="34" charset="0"/>
        </a:defRPr>
      </a:lvl3pPr>
      <a:lvl4pPr algn="l" rtl="0" eaLnBrk="0" fontAlgn="base" hangingPunct="0">
        <a:spcBef>
          <a:spcPct val="0"/>
        </a:spcBef>
        <a:spcAft>
          <a:spcPct val="0"/>
        </a:spcAft>
        <a:defRPr sz="3600" b="1">
          <a:solidFill>
            <a:srgbClr val="FF8D3E"/>
          </a:solidFill>
          <a:latin typeface="Verdana" pitchFamily="34" charset="0"/>
        </a:defRPr>
      </a:lvl4pPr>
      <a:lvl5pPr algn="l" rtl="0" eaLnBrk="0" fontAlgn="base" hangingPunct="0">
        <a:spcBef>
          <a:spcPct val="0"/>
        </a:spcBef>
        <a:spcAft>
          <a:spcPct val="0"/>
        </a:spcAft>
        <a:defRPr sz="3600" b="1">
          <a:solidFill>
            <a:srgbClr val="FF8D3E"/>
          </a:solidFill>
          <a:latin typeface="Verdana" pitchFamily="34" charset="0"/>
        </a:defRPr>
      </a:lvl5pPr>
      <a:lvl6pPr marL="457200" algn="l" rtl="0" fontAlgn="base">
        <a:spcBef>
          <a:spcPct val="0"/>
        </a:spcBef>
        <a:spcAft>
          <a:spcPct val="0"/>
        </a:spcAft>
        <a:defRPr sz="3600" b="1">
          <a:solidFill>
            <a:srgbClr val="FF8D3E"/>
          </a:solidFill>
          <a:latin typeface="Verdana" pitchFamily="34" charset="0"/>
        </a:defRPr>
      </a:lvl6pPr>
      <a:lvl7pPr marL="914400" algn="l" rtl="0" fontAlgn="base">
        <a:spcBef>
          <a:spcPct val="0"/>
        </a:spcBef>
        <a:spcAft>
          <a:spcPct val="0"/>
        </a:spcAft>
        <a:defRPr sz="3600" b="1">
          <a:solidFill>
            <a:srgbClr val="FF8D3E"/>
          </a:solidFill>
          <a:latin typeface="Verdana" pitchFamily="34" charset="0"/>
        </a:defRPr>
      </a:lvl7pPr>
      <a:lvl8pPr marL="1371600" algn="l" rtl="0" fontAlgn="base">
        <a:spcBef>
          <a:spcPct val="0"/>
        </a:spcBef>
        <a:spcAft>
          <a:spcPct val="0"/>
        </a:spcAft>
        <a:defRPr sz="3600" b="1">
          <a:solidFill>
            <a:srgbClr val="FF8D3E"/>
          </a:solidFill>
          <a:latin typeface="Verdana" pitchFamily="34" charset="0"/>
        </a:defRPr>
      </a:lvl8pPr>
      <a:lvl9pPr marL="1828800" algn="l" rtl="0" fontAlgn="base">
        <a:spcBef>
          <a:spcPct val="0"/>
        </a:spcBef>
        <a:spcAft>
          <a:spcPct val="0"/>
        </a:spcAft>
        <a:defRPr sz="3600" b="1">
          <a:solidFill>
            <a:srgbClr val="FF8D3E"/>
          </a:solidFill>
          <a:latin typeface="Verdana" pitchFamily="34" charset="0"/>
        </a:defRPr>
      </a:lvl9pPr>
      <a:extLst/>
    </p:titleStyle>
    <p:bodyStyle>
      <a:lvl1pPr marL="265113" indent="-265113" algn="l" rtl="0" eaLnBrk="0" fontAlgn="base" hangingPunct="0">
        <a:spcBef>
          <a:spcPts val="250"/>
        </a:spcBef>
        <a:spcAft>
          <a:spcPct val="0"/>
        </a:spcAft>
        <a:buClr>
          <a:schemeClr val="accent1"/>
        </a:buClr>
        <a:buSzPct val="80000"/>
        <a:buFont typeface="Wingdings 2" pitchFamily="18" charset="2"/>
        <a:buChar char=""/>
        <a:defRPr sz="2800" kern="1200">
          <a:solidFill>
            <a:schemeClr val="tx1"/>
          </a:solidFill>
          <a:latin typeface="+mn-lt"/>
          <a:ea typeface="+mn-ea"/>
          <a:cs typeface="+mn-cs"/>
        </a:defRPr>
      </a:lvl1pPr>
      <a:lvl2pPr marL="547688" indent="-200025" algn="l" rtl="0" eaLnBrk="0" fontAlgn="base" hangingPunct="0">
        <a:spcBef>
          <a:spcPts val="250"/>
        </a:spcBef>
        <a:spcAft>
          <a:spcPct val="0"/>
        </a:spcAft>
        <a:buClr>
          <a:schemeClr val="accent1"/>
        </a:buClr>
        <a:buSzPct val="100000"/>
        <a:buFont typeface="Verdana" pitchFamily="34" charset="0"/>
        <a:buChar char="◦"/>
        <a:defRPr sz="2400" kern="1200">
          <a:solidFill>
            <a:schemeClr val="tx1"/>
          </a:solidFill>
          <a:latin typeface="+mn-lt"/>
          <a:ea typeface="+mn-ea"/>
          <a:cs typeface="+mn-cs"/>
        </a:defRPr>
      </a:lvl2pPr>
      <a:lvl3pPr marL="785813" indent="-182563" algn="l" rtl="0" eaLnBrk="0" fontAlgn="base" hangingPunct="0">
        <a:spcBef>
          <a:spcPts val="250"/>
        </a:spcBef>
        <a:spcAft>
          <a:spcPct val="0"/>
        </a:spcAft>
        <a:buClr>
          <a:srgbClr val="ED3742"/>
        </a:buClr>
        <a:buSzPct val="100000"/>
        <a:buFont typeface="Wingdings 2" pitchFamily="18" charset="2"/>
        <a:buChar char=""/>
        <a:defRPr sz="2200" kern="1200">
          <a:solidFill>
            <a:schemeClr val="tx1"/>
          </a:solidFill>
          <a:latin typeface="+mn-lt"/>
          <a:ea typeface="+mn-ea"/>
          <a:cs typeface="+mn-cs"/>
        </a:defRPr>
      </a:lvl3pPr>
      <a:lvl4pPr marL="1023938" indent="-182563" algn="l" rtl="0" eaLnBrk="0" fontAlgn="base" hangingPunct="0">
        <a:spcBef>
          <a:spcPts val="225"/>
        </a:spcBef>
        <a:spcAft>
          <a:spcPct val="0"/>
        </a:spcAft>
        <a:buClr>
          <a:srgbClr val="ED3742"/>
        </a:buClr>
        <a:buSzPct val="112000"/>
        <a:buFont typeface="Verdana" pitchFamily="34" charset="0"/>
        <a:buChar char="◦"/>
        <a:defRPr sz="1900" kern="1200">
          <a:solidFill>
            <a:schemeClr val="tx1"/>
          </a:solidFill>
          <a:latin typeface="+mn-lt"/>
          <a:ea typeface="+mn-ea"/>
          <a:cs typeface="+mn-cs"/>
        </a:defRPr>
      </a:lvl4pPr>
      <a:lvl5pPr marL="1279525" indent="-182563" algn="l" rtl="0" eaLnBrk="0" fontAlgn="base" hangingPunct="0">
        <a:spcBef>
          <a:spcPts val="250"/>
        </a:spcBef>
        <a:spcAft>
          <a:spcPct val="0"/>
        </a:spcAft>
        <a:buClr>
          <a:srgbClr val="4A85BF"/>
        </a:buClr>
        <a:buSzPct val="100000"/>
        <a:buFont typeface="Wingdings 2" pitchFamily="18" charset="2"/>
        <a:buChar char=""/>
        <a:defRPr sz="20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Скругленный прямоугольник 6"/>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
        <p:nvSpPr>
          <p:cNvPr id="9" name="Скругленный прямоугольник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
        <p:nvSpPr>
          <p:cNvPr id="13" name="Заголовок 12"/>
          <p:cNvSpPr>
            <a:spLocks noGrp="1"/>
          </p:cNvSpPr>
          <p:nvPr>
            <p:ph type="title"/>
          </p:nvPr>
        </p:nvSpPr>
        <p:spPr>
          <a:xfrm>
            <a:off x="503238" y="4986338"/>
            <a:ext cx="8183562" cy="1050925"/>
          </a:xfrm>
          <a:prstGeom prst="rect">
            <a:avLst/>
          </a:prstGeom>
        </p:spPr>
        <p:txBody>
          <a:bodyPr vert="horz" anchor="b">
            <a:normAutofit/>
          </a:bodyPr>
          <a:lstStyle>
            <a:extLst/>
          </a:lstStyle>
          <a:p>
            <a:r>
              <a:rPr lang="ru-RU" smtClean="0"/>
              <a:t>Образец заголовка</a:t>
            </a:r>
            <a:endParaRPr lang="en-US"/>
          </a:p>
        </p:txBody>
      </p:sp>
      <p:sp>
        <p:nvSpPr>
          <p:cNvPr id="1031" name="Текст 3"/>
          <p:cNvSpPr>
            <a:spLocks noGrp="1"/>
          </p:cNvSpPr>
          <p:nvPr>
            <p:ph type="body" idx="1"/>
          </p:nvPr>
        </p:nvSpPr>
        <p:spPr bwMode="auto">
          <a:xfrm>
            <a:off x="503238" y="530225"/>
            <a:ext cx="8183562" cy="4187825"/>
          </a:xfrm>
          <a:prstGeom prst="rect">
            <a:avLst/>
          </a:prstGeom>
          <a:noFill/>
          <a:ln w="9525">
            <a:noFill/>
            <a:miter lim="800000"/>
            <a:headEnd/>
            <a:tailEnd/>
          </a:ln>
        </p:spPr>
        <p:txBody>
          <a:bodyPr vert="horz" wrap="square" lIns="182880" tIns="9144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25" name="Дата 24"/>
          <p:cNvSpPr>
            <a:spLocks noGrp="1"/>
          </p:cNvSpPr>
          <p:nvPr>
            <p:ph type="dt" sz="half" idx="2"/>
          </p:nvPr>
        </p:nvSpPr>
        <p:spPr>
          <a:xfrm>
            <a:off x="3776663"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fontAlgn="base">
              <a:spcBef>
                <a:spcPct val="0"/>
              </a:spcBef>
              <a:spcAft>
                <a:spcPct val="0"/>
              </a:spcAft>
              <a:defRPr/>
            </a:pPr>
            <a:fld id="{DBA8ED1E-0A33-4AF0-AF71-3A09D1E19A88}" type="datetimeFigureOut">
              <a:rPr lang="ru-RU">
                <a:solidFill>
                  <a:srgbClr val="E3DED1">
                    <a:shade val="50000"/>
                  </a:srgbClr>
                </a:solidFill>
                <a:latin typeface="Calibri" pitchFamily="34" charset="0"/>
                <a:cs typeface="Arial" charset="0"/>
              </a:rPr>
              <a:pPr fontAlgn="base">
                <a:spcBef>
                  <a:spcPct val="0"/>
                </a:spcBef>
                <a:spcAft>
                  <a:spcPct val="0"/>
                </a:spcAft>
                <a:defRPr/>
              </a:pPr>
              <a:t>22.10.2020</a:t>
            </a:fld>
            <a:endParaRPr lang="ru-RU">
              <a:solidFill>
                <a:srgbClr val="E3DED1">
                  <a:shade val="50000"/>
                </a:srgbClr>
              </a:solidFill>
              <a:latin typeface="Calibri" pitchFamily="34" charset="0"/>
              <a:cs typeface="Arial" charset="0"/>
            </a:endParaRPr>
          </a:p>
        </p:txBody>
      </p:sp>
      <p:sp>
        <p:nvSpPr>
          <p:cNvPr id="18" name="Нижний колонтитул 17"/>
          <p:cNvSpPr>
            <a:spLocks noGrp="1"/>
          </p:cNvSpPr>
          <p:nvPr>
            <p:ph type="ftr" sz="quarter" idx="3"/>
          </p:nvPr>
        </p:nvSpPr>
        <p:spPr>
          <a:xfrm>
            <a:off x="6062663"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pPr fontAlgn="base">
              <a:spcBef>
                <a:spcPct val="0"/>
              </a:spcBef>
              <a:spcAft>
                <a:spcPct val="0"/>
              </a:spcAft>
              <a:defRPr/>
            </a:pPr>
            <a:endParaRPr lang="ru-RU">
              <a:solidFill>
                <a:srgbClr val="E3DED1">
                  <a:shade val="50000"/>
                </a:srgbClr>
              </a:solidFill>
              <a:latin typeface="Calibri" pitchFamily="34" charset="0"/>
              <a:cs typeface="Arial" charset="0"/>
            </a:endParaRPr>
          </a:p>
        </p:txBody>
      </p:sp>
      <p:sp>
        <p:nvSpPr>
          <p:cNvPr id="5" name="Номер слайда 4"/>
          <p:cNvSpPr>
            <a:spLocks noGrp="1"/>
          </p:cNvSpPr>
          <p:nvPr>
            <p:ph type="sldNum" sz="quarter" idx="4"/>
          </p:nvPr>
        </p:nvSpPr>
        <p:spPr>
          <a:xfrm>
            <a:off x="8348663"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fontAlgn="base">
              <a:spcBef>
                <a:spcPct val="0"/>
              </a:spcBef>
              <a:spcAft>
                <a:spcPct val="0"/>
              </a:spcAft>
              <a:defRPr/>
            </a:pPr>
            <a:fld id="{6FE964B5-E215-4E9C-A7A4-BB9BEB1E1C2E}" type="slidenum">
              <a:rPr lang="ru-RU">
                <a:solidFill>
                  <a:srgbClr val="E3DED1">
                    <a:shade val="50000"/>
                  </a:srgbClr>
                </a:solidFill>
                <a:latin typeface="Calibri" pitchFamily="34" charset="0"/>
                <a:cs typeface="Arial" charset="0"/>
              </a:rPr>
              <a:pPr fontAlgn="base">
                <a:spcBef>
                  <a:spcPct val="0"/>
                </a:spcBef>
                <a:spcAft>
                  <a:spcPct val="0"/>
                </a:spcAft>
                <a:defRPr/>
              </a:pPr>
              <a:t>‹#›</a:t>
            </a:fld>
            <a:endParaRPr lang="ru-RU">
              <a:solidFill>
                <a:srgbClr val="E3DED1">
                  <a:shade val="50000"/>
                </a:srgbClr>
              </a:solidFill>
              <a:latin typeface="Calibri" pitchFamily="34" charset="0"/>
              <a:cs typeface="Arial" charset="0"/>
            </a:endParaRPr>
          </a:p>
        </p:txBody>
      </p:sp>
    </p:spTree>
    <p:extLst>
      <p:ext uri="{BB962C8B-B14F-4D97-AF65-F5344CB8AC3E}">
        <p14:creationId xmlns:p14="http://schemas.microsoft.com/office/powerpoint/2010/main" val="2597092922"/>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ransition spd="med">
    <p:fade/>
  </p:transition>
  <p:txStyles>
    <p:titleStyle>
      <a:lvl1pPr algn="l" rtl="0" eaLnBrk="0" fontAlgn="base" hangingPunct="0">
        <a:spcBef>
          <a:spcPct val="0"/>
        </a:spcBef>
        <a:spcAft>
          <a:spcPct val="0"/>
        </a:spcAft>
        <a:defRPr sz="3600" b="1" kern="1200">
          <a:solidFill>
            <a:srgbClr val="FF8D3E"/>
          </a:solidFill>
          <a:effectLst>
            <a:outerShdw blurRad="53975" dist="22860" dir="5400000" algn="tl" rotWithShape="0">
              <a:srgbClr val="000000">
                <a:alpha val="55000"/>
              </a:srgbClr>
            </a:outerShdw>
          </a:effectLst>
          <a:latin typeface="+mj-lt"/>
          <a:ea typeface="+mj-ea"/>
          <a:cs typeface="+mj-cs"/>
        </a:defRPr>
      </a:lvl1pPr>
      <a:lvl2pPr algn="l" rtl="0" eaLnBrk="0" fontAlgn="base" hangingPunct="0">
        <a:spcBef>
          <a:spcPct val="0"/>
        </a:spcBef>
        <a:spcAft>
          <a:spcPct val="0"/>
        </a:spcAft>
        <a:defRPr sz="3600" b="1">
          <a:solidFill>
            <a:srgbClr val="FF8D3E"/>
          </a:solidFill>
          <a:latin typeface="Verdana" pitchFamily="34" charset="0"/>
        </a:defRPr>
      </a:lvl2pPr>
      <a:lvl3pPr algn="l" rtl="0" eaLnBrk="0" fontAlgn="base" hangingPunct="0">
        <a:spcBef>
          <a:spcPct val="0"/>
        </a:spcBef>
        <a:spcAft>
          <a:spcPct val="0"/>
        </a:spcAft>
        <a:defRPr sz="3600" b="1">
          <a:solidFill>
            <a:srgbClr val="FF8D3E"/>
          </a:solidFill>
          <a:latin typeface="Verdana" pitchFamily="34" charset="0"/>
        </a:defRPr>
      </a:lvl3pPr>
      <a:lvl4pPr algn="l" rtl="0" eaLnBrk="0" fontAlgn="base" hangingPunct="0">
        <a:spcBef>
          <a:spcPct val="0"/>
        </a:spcBef>
        <a:spcAft>
          <a:spcPct val="0"/>
        </a:spcAft>
        <a:defRPr sz="3600" b="1">
          <a:solidFill>
            <a:srgbClr val="FF8D3E"/>
          </a:solidFill>
          <a:latin typeface="Verdana" pitchFamily="34" charset="0"/>
        </a:defRPr>
      </a:lvl4pPr>
      <a:lvl5pPr algn="l" rtl="0" eaLnBrk="0" fontAlgn="base" hangingPunct="0">
        <a:spcBef>
          <a:spcPct val="0"/>
        </a:spcBef>
        <a:spcAft>
          <a:spcPct val="0"/>
        </a:spcAft>
        <a:defRPr sz="3600" b="1">
          <a:solidFill>
            <a:srgbClr val="FF8D3E"/>
          </a:solidFill>
          <a:latin typeface="Verdana" pitchFamily="34" charset="0"/>
        </a:defRPr>
      </a:lvl5pPr>
      <a:lvl6pPr marL="457200" algn="l" rtl="0" fontAlgn="base">
        <a:spcBef>
          <a:spcPct val="0"/>
        </a:spcBef>
        <a:spcAft>
          <a:spcPct val="0"/>
        </a:spcAft>
        <a:defRPr sz="3600" b="1">
          <a:solidFill>
            <a:srgbClr val="FF8D3E"/>
          </a:solidFill>
          <a:latin typeface="Verdana" pitchFamily="34" charset="0"/>
        </a:defRPr>
      </a:lvl6pPr>
      <a:lvl7pPr marL="914400" algn="l" rtl="0" fontAlgn="base">
        <a:spcBef>
          <a:spcPct val="0"/>
        </a:spcBef>
        <a:spcAft>
          <a:spcPct val="0"/>
        </a:spcAft>
        <a:defRPr sz="3600" b="1">
          <a:solidFill>
            <a:srgbClr val="FF8D3E"/>
          </a:solidFill>
          <a:latin typeface="Verdana" pitchFamily="34" charset="0"/>
        </a:defRPr>
      </a:lvl7pPr>
      <a:lvl8pPr marL="1371600" algn="l" rtl="0" fontAlgn="base">
        <a:spcBef>
          <a:spcPct val="0"/>
        </a:spcBef>
        <a:spcAft>
          <a:spcPct val="0"/>
        </a:spcAft>
        <a:defRPr sz="3600" b="1">
          <a:solidFill>
            <a:srgbClr val="FF8D3E"/>
          </a:solidFill>
          <a:latin typeface="Verdana" pitchFamily="34" charset="0"/>
        </a:defRPr>
      </a:lvl8pPr>
      <a:lvl9pPr marL="1828800" algn="l" rtl="0" fontAlgn="base">
        <a:spcBef>
          <a:spcPct val="0"/>
        </a:spcBef>
        <a:spcAft>
          <a:spcPct val="0"/>
        </a:spcAft>
        <a:defRPr sz="3600" b="1">
          <a:solidFill>
            <a:srgbClr val="FF8D3E"/>
          </a:solidFill>
          <a:latin typeface="Verdana" pitchFamily="34" charset="0"/>
        </a:defRPr>
      </a:lvl9pPr>
      <a:extLst/>
    </p:titleStyle>
    <p:bodyStyle>
      <a:lvl1pPr marL="265113" indent="-265113" algn="l" rtl="0" eaLnBrk="0" fontAlgn="base" hangingPunct="0">
        <a:spcBef>
          <a:spcPts val="250"/>
        </a:spcBef>
        <a:spcAft>
          <a:spcPct val="0"/>
        </a:spcAft>
        <a:buClr>
          <a:schemeClr val="accent1"/>
        </a:buClr>
        <a:buSzPct val="80000"/>
        <a:buFont typeface="Wingdings 2" pitchFamily="18" charset="2"/>
        <a:buChar char=""/>
        <a:defRPr sz="2800" kern="1200">
          <a:solidFill>
            <a:schemeClr val="tx1"/>
          </a:solidFill>
          <a:latin typeface="+mn-lt"/>
          <a:ea typeface="+mn-ea"/>
          <a:cs typeface="+mn-cs"/>
        </a:defRPr>
      </a:lvl1pPr>
      <a:lvl2pPr marL="547688" indent="-200025" algn="l" rtl="0" eaLnBrk="0" fontAlgn="base" hangingPunct="0">
        <a:spcBef>
          <a:spcPts val="250"/>
        </a:spcBef>
        <a:spcAft>
          <a:spcPct val="0"/>
        </a:spcAft>
        <a:buClr>
          <a:schemeClr val="accent1"/>
        </a:buClr>
        <a:buSzPct val="100000"/>
        <a:buFont typeface="Verdana" pitchFamily="34" charset="0"/>
        <a:buChar char="◦"/>
        <a:defRPr sz="2400" kern="1200">
          <a:solidFill>
            <a:schemeClr val="tx1"/>
          </a:solidFill>
          <a:latin typeface="+mn-lt"/>
          <a:ea typeface="+mn-ea"/>
          <a:cs typeface="+mn-cs"/>
        </a:defRPr>
      </a:lvl2pPr>
      <a:lvl3pPr marL="785813" indent="-182563" algn="l" rtl="0" eaLnBrk="0" fontAlgn="base" hangingPunct="0">
        <a:spcBef>
          <a:spcPts val="250"/>
        </a:spcBef>
        <a:spcAft>
          <a:spcPct val="0"/>
        </a:spcAft>
        <a:buClr>
          <a:srgbClr val="ED3742"/>
        </a:buClr>
        <a:buSzPct val="100000"/>
        <a:buFont typeface="Wingdings 2" pitchFamily="18" charset="2"/>
        <a:buChar char=""/>
        <a:defRPr sz="2200" kern="1200">
          <a:solidFill>
            <a:schemeClr val="tx1"/>
          </a:solidFill>
          <a:latin typeface="+mn-lt"/>
          <a:ea typeface="+mn-ea"/>
          <a:cs typeface="+mn-cs"/>
        </a:defRPr>
      </a:lvl3pPr>
      <a:lvl4pPr marL="1023938" indent="-182563" algn="l" rtl="0" eaLnBrk="0" fontAlgn="base" hangingPunct="0">
        <a:spcBef>
          <a:spcPts val="225"/>
        </a:spcBef>
        <a:spcAft>
          <a:spcPct val="0"/>
        </a:spcAft>
        <a:buClr>
          <a:srgbClr val="ED3742"/>
        </a:buClr>
        <a:buSzPct val="112000"/>
        <a:buFont typeface="Verdana" pitchFamily="34" charset="0"/>
        <a:buChar char="◦"/>
        <a:defRPr sz="1900" kern="1200">
          <a:solidFill>
            <a:schemeClr val="tx1"/>
          </a:solidFill>
          <a:latin typeface="+mn-lt"/>
          <a:ea typeface="+mn-ea"/>
          <a:cs typeface="+mn-cs"/>
        </a:defRPr>
      </a:lvl4pPr>
      <a:lvl5pPr marL="1279525" indent="-182563" algn="l" rtl="0" eaLnBrk="0" fontAlgn="base" hangingPunct="0">
        <a:spcBef>
          <a:spcPts val="250"/>
        </a:spcBef>
        <a:spcAft>
          <a:spcPct val="0"/>
        </a:spcAft>
        <a:buClr>
          <a:srgbClr val="4A85BF"/>
        </a:buClr>
        <a:buSzPct val="100000"/>
        <a:buFont typeface="Wingdings 2" pitchFamily="18" charset="2"/>
        <a:buChar char=""/>
        <a:defRPr sz="20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4098"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62" tIns="45633" rIns="91262" bIns="45633" numCol="1" anchor="ctr" anchorCtr="0" compatLnSpc="1">
            <a:prstTxWarp prst="textNoShape">
              <a:avLst/>
            </a:prstTxWarp>
          </a:bodyPr>
          <a:lstStyle/>
          <a:p>
            <a:pPr lvl="0"/>
            <a:r>
              <a:rPr lang="ru-RU" smtClean="0"/>
              <a:t>Образец заголовка</a:t>
            </a:r>
          </a:p>
        </p:txBody>
      </p:sp>
      <p:sp>
        <p:nvSpPr>
          <p:cNvPr id="4099"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62" tIns="45633" rIns="91262" bIns="45633"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262" tIns="45633" rIns="91262" bIns="45633" rtlCol="0" anchor="ctr"/>
          <a:lstStyle>
            <a:lvl1pPr algn="l" defTabSz="912695" fontAlgn="auto">
              <a:spcBef>
                <a:spcPts val="0"/>
              </a:spcBef>
              <a:spcAft>
                <a:spcPts val="0"/>
              </a:spcAft>
              <a:defRPr sz="1200">
                <a:solidFill>
                  <a:prstClr val="black">
                    <a:tint val="75000"/>
                  </a:prstClr>
                </a:solidFill>
                <a:latin typeface="Times New Roman"/>
              </a:defRPr>
            </a:lvl1pPr>
          </a:lstStyle>
          <a:p>
            <a:pPr>
              <a:defRPr/>
            </a:pPr>
            <a:fld id="{3A09AC6A-9C7B-4A26-90E1-5705BCC07A39}" type="datetimeFigureOut">
              <a:rPr lang="ru-RU"/>
              <a:pPr>
                <a:defRPr/>
              </a:pPr>
              <a:t>22.10.2020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262" tIns="45633" rIns="91262" bIns="45633" rtlCol="0" anchor="ctr"/>
          <a:lstStyle>
            <a:lvl1pPr algn="ctr" defTabSz="912695" fontAlgn="auto">
              <a:spcBef>
                <a:spcPts val="0"/>
              </a:spcBef>
              <a:spcAft>
                <a:spcPts val="0"/>
              </a:spcAft>
              <a:defRPr sz="1200">
                <a:solidFill>
                  <a:prstClr val="black">
                    <a:tint val="75000"/>
                  </a:prstClr>
                </a:solidFill>
                <a:latin typeface="Times New Roman"/>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262" tIns="45633" rIns="91262" bIns="45633" rtlCol="0" anchor="ctr"/>
          <a:lstStyle>
            <a:lvl1pPr algn="r" defTabSz="912695" fontAlgn="auto">
              <a:spcBef>
                <a:spcPts val="0"/>
              </a:spcBef>
              <a:spcAft>
                <a:spcPts val="0"/>
              </a:spcAft>
              <a:defRPr sz="1200">
                <a:solidFill>
                  <a:prstClr val="black">
                    <a:tint val="75000"/>
                  </a:prstClr>
                </a:solidFill>
                <a:latin typeface="Times New Roman"/>
              </a:defRPr>
            </a:lvl1pPr>
          </a:lstStyle>
          <a:p>
            <a:pPr>
              <a:defRPr/>
            </a:pPr>
            <a:fld id="{A3DEA9F5-45B4-4434-BE90-DE9EEB52B219}" type="slidenum">
              <a:rPr lang="ru-RU"/>
              <a:pPr>
                <a:defRPr/>
              </a:pPr>
              <a:t>‹#›</a:t>
            </a:fld>
            <a:endParaRPr lang="ru-RU"/>
          </a:p>
        </p:txBody>
      </p:sp>
    </p:spTree>
    <p:extLst>
      <p:ext uri="{BB962C8B-B14F-4D97-AF65-F5344CB8AC3E}">
        <p14:creationId xmlns:p14="http://schemas.microsoft.com/office/powerpoint/2010/main" val="3448729374"/>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Lst>
  <p:txStyles>
    <p:titleStyle>
      <a:lvl1pPr algn="ctr" defTabSz="911225" rtl="0" eaLnBrk="0" fontAlgn="base" hangingPunct="0">
        <a:spcBef>
          <a:spcPct val="0"/>
        </a:spcBef>
        <a:spcAft>
          <a:spcPct val="0"/>
        </a:spcAft>
        <a:defRPr sz="4400" kern="1200">
          <a:solidFill>
            <a:schemeClr val="tx1"/>
          </a:solidFill>
          <a:latin typeface="+mj-lt"/>
          <a:ea typeface="+mj-ea"/>
          <a:cs typeface="+mj-cs"/>
        </a:defRPr>
      </a:lvl1pPr>
      <a:lvl2pPr algn="ctr" defTabSz="911225" rtl="0" eaLnBrk="0" fontAlgn="base" hangingPunct="0">
        <a:spcBef>
          <a:spcPct val="0"/>
        </a:spcBef>
        <a:spcAft>
          <a:spcPct val="0"/>
        </a:spcAft>
        <a:defRPr sz="4400">
          <a:solidFill>
            <a:schemeClr val="tx1"/>
          </a:solidFill>
          <a:latin typeface="Arial" pitchFamily="34" charset="0"/>
        </a:defRPr>
      </a:lvl2pPr>
      <a:lvl3pPr algn="ctr" defTabSz="911225" rtl="0" eaLnBrk="0" fontAlgn="base" hangingPunct="0">
        <a:spcBef>
          <a:spcPct val="0"/>
        </a:spcBef>
        <a:spcAft>
          <a:spcPct val="0"/>
        </a:spcAft>
        <a:defRPr sz="4400">
          <a:solidFill>
            <a:schemeClr val="tx1"/>
          </a:solidFill>
          <a:latin typeface="Arial" pitchFamily="34" charset="0"/>
        </a:defRPr>
      </a:lvl3pPr>
      <a:lvl4pPr algn="ctr" defTabSz="911225" rtl="0" eaLnBrk="0" fontAlgn="base" hangingPunct="0">
        <a:spcBef>
          <a:spcPct val="0"/>
        </a:spcBef>
        <a:spcAft>
          <a:spcPct val="0"/>
        </a:spcAft>
        <a:defRPr sz="4400">
          <a:solidFill>
            <a:schemeClr val="tx1"/>
          </a:solidFill>
          <a:latin typeface="Arial" pitchFamily="34" charset="0"/>
        </a:defRPr>
      </a:lvl4pPr>
      <a:lvl5pPr algn="ctr" defTabSz="911225" rtl="0" eaLnBrk="0" fontAlgn="base" hangingPunct="0">
        <a:spcBef>
          <a:spcPct val="0"/>
        </a:spcBef>
        <a:spcAft>
          <a:spcPct val="0"/>
        </a:spcAft>
        <a:defRPr sz="4400">
          <a:solidFill>
            <a:schemeClr val="tx1"/>
          </a:solidFill>
          <a:latin typeface="Arial" pitchFamily="34" charset="0"/>
        </a:defRPr>
      </a:lvl5pPr>
      <a:lvl6pPr marL="457200" algn="ctr" defTabSz="911225" rtl="0" fontAlgn="base">
        <a:spcBef>
          <a:spcPct val="0"/>
        </a:spcBef>
        <a:spcAft>
          <a:spcPct val="0"/>
        </a:spcAft>
        <a:defRPr sz="4400">
          <a:solidFill>
            <a:schemeClr val="tx1"/>
          </a:solidFill>
          <a:latin typeface="Arial" pitchFamily="34" charset="0"/>
        </a:defRPr>
      </a:lvl6pPr>
      <a:lvl7pPr marL="914400" algn="ctr" defTabSz="911225" rtl="0" fontAlgn="base">
        <a:spcBef>
          <a:spcPct val="0"/>
        </a:spcBef>
        <a:spcAft>
          <a:spcPct val="0"/>
        </a:spcAft>
        <a:defRPr sz="4400">
          <a:solidFill>
            <a:schemeClr val="tx1"/>
          </a:solidFill>
          <a:latin typeface="Arial" pitchFamily="34" charset="0"/>
        </a:defRPr>
      </a:lvl7pPr>
      <a:lvl8pPr marL="1371600" algn="ctr" defTabSz="911225" rtl="0" fontAlgn="base">
        <a:spcBef>
          <a:spcPct val="0"/>
        </a:spcBef>
        <a:spcAft>
          <a:spcPct val="0"/>
        </a:spcAft>
        <a:defRPr sz="4400">
          <a:solidFill>
            <a:schemeClr val="tx1"/>
          </a:solidFill>
          <a:latin typeface="Arial" pitchFamily="34" charset="0"/>
        </a:defRPr>
      </a:lvl8pPr>
      <a:lvl9pPr marL="1828800" algn="ctr" defTabSz="911225" rtl="0" fontAlgn="base">
        <a:spcBef>
          <a:spcPct val="0"/>
        </a:spcBef>
        <a:spcAft>
          <a:spcPct val="0"/>
        </a:spcAft>
        <a:defRPr sz="4400">
          <a:solidFill>
            <a:schemeClr val="tx1"/>
          </a:solidFill>
          <a:latin typeface="Arial" pitchFamily="34" charset="0"/>
        </a:defRPr>
      </a:lvl9pPr>
    </p:titleStyle>
    <p:bodyStyle>
      <a:lvl1pPr marL="341313" indent="-341313" algn="l" defTabSz="911225"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1363" indent="-284163" algn="l" defTabSz="911225"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39825" indent="-227013" algn="l" defTabSz="911225"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597025" indent="-227013" algn="l" defTabSz="911225"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2638" indent="-227013" algn="l" defTabSz="911225"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09912" indent="-228174" algn="l" defTabSz="91269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6261" indent="-228174" algn="l" defTabSz="91269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2608" indent="-228174" algn="l" defTabSz="91269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8955" indent="-228174" algn="l" defTabSz="91269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2695" rtl="0" eaLnBrk="1" latinLnBrk="0" hangingPunct="1">
        <a:defRPr sz="1800" kern="1200">
          <a:solidFill>
            <a:schemeClr val="tx1"/>
          </a:solidFill>
          <a:latin typeface="+mn-lt"/>
          <a:ea typeface="+mn-ea"/>
          <a:cs typeface="+mn-cs"/>
        </a:defRPr>
      </a:lvl1pPr>
      <a:lvl2pPr marL="456347" algn="l" defTabSz="912695" rtl="0" eaLnBrk="1" latinLnBrk="0" hangingPunct="1">
        <a:defRPr sz="1800" kern="1200">
          <a:solidFill>
            <a:schemeClr val="tx1"/>
          </a:solidFill>
          <a:latin typeface="+mn-lt"/>
          <a:ea typeface="+mn-ea"/>
          <a:cs typeface="+mn-cs"/>
        </a:defRPr>
      </a:lvl2pPr>
      <a:lvl3pPr marL="912695" algn="l" defTabSz="912695" rtl="0" eaLnBrk="1" latinLnBrk="0" hangingPunct="1">
        <a:defRPr sz="1800" kern="1200">
          <a:solidFill>
            <a:schemeClr val="tx1"/>
          </a:solidFill>
          <a:latin typeface="+mn-lt"/>
          <a:ea typeface="+mn-ea"/>
          <a:cs typeface="+mn-cs"/>
        </a:defRPr>
      </a:lvl3pPr>
      <a:lvl4pPr marL="1369044" algn="l" defTabSz="912695" rtl="0" eaLnBrk="1" latinLnBrk="0" hangingPunct="1">
        <a:defRPr sz="1800" kern="1200">
          <a:solidFill>
            <a:schemeClr val="tx1"/>
          </a:solidFill>
          <a:latin typeface="+mn-lt"/>
          <a:ea typeface="+mn-ea"/>
          <a:cs typeface="+mn-cs"/>
        </a:defRPr>
      </a:lvl4pPr>
      <a:lvl5pPr marL="1825391" algn="l" defTabSz="912695" rtl="0" eaLnBrk="1" latinLnBrk="0" hangingPunct="1">
        <a:defRPr sz="1800" kern="1200">
          <a:solidFill>
            <a:schemeClr val="tx1"/>
          </a:solidFill>
          <a:latin typeface="+mn-lt"/>
          <a:ea typeface="+mn-ea"/>
          <a:cs typeface="+mn-cs"/>
        </a:defRPr>
      </a:lvl5pPr>
      <a:lvl6pPr marL="2281739" algn="l" defTabSz="912695" rtl="0" eaLnBrk="1" latinLnBrk="0" hangingPunct="1">
        <a:defRPr sz="1800" kern="1200">
          <a:solidFill>
            <a:schemeClr val="tx1"/>
          </a:solidFill>
          <a:latin typeface="+mn-lt"/>
          <a:ea typeface="+mn-ea"/>
          <a:cs typeface="+mn-cs"/>
        </a:defRPr>
      </a:lvl6pPr>
      <a:lvl7pPr marL="2738086" algn="l" defTabSz="912695" rtl="0" eaLnBrk="1" latinLnBrk="0" hangingPunct="1">
        <a:defRPr sz="1800" kern="1200">
          <a:solidFill>
            <a:schemeClr val="tx1"/>
          </a:solidFill>
          <a:latin typeface="+mn-lt"/>
          <a:ea typeface="+mn-ea"/>
          <a:cs typeface="+mn-cs"/>
        </a:defRPr>
      </a:lvl7pPr>
      <a:lvl8pPr marL="3194426" algn="l" defTabSz="912695" rtl="0" eaLnBrk="1" latinLnBrk="0" hangingPunct="1">
        <a:defRPr sz="1800" kern="1200">
          <a:solidFill>
            <a:schemeClr val="tx1"/>
          </a:solidFill>
          <a:latin typeface="+mn-lt"/>
          <a:ea typeface="+mn-ea"/>
          <a:cs typeface="+mn-cs"/>
        </a:defRPr>
      </a:lvl8pPr>
      <a:lvl9pPr marL="3650779" algn="l" defTabSz="912695"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Скругленный прямоугольник 6"/>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
        <p:nvSpPr>
          <p:cNvPr id="9" name="Скругленный прямоугольник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
        <p:nvSpPr>
          <p:cNvPr id="13" name="Заголовок 12"/>
          <p:cNvSpPr>
            <a:spLocks noGrp="1"/>
          </p:cNvSpPr>
          <p:nvPr>
            <p:ph type="title"/>
          </p:nvPr>
        </p:nvSpPr>
        <p:spPr>
          <a:xfrm>
            <a:off x="503238" y="4986338"/>
            <a:ext cx="8183562" cy="1050925"/>
          </a:xfrm>
          <a:prstGeom prst="rect">
            <a:avLst/>
          </a:prstGeom>
        </p:spPr>
        <p:txBody>
          <a:bodyPr vert="horz" anchor="b">
            <a:normAutofit/>
          </a:bodyPr>
          <a:lstStyle>
            <a:extLst/>
          </a:lstStyle>
          <a:p>
            <a:r>
              <a:rPr lang="ru-RU" smtClean="0"/>
              <a:t>Образец заголовка</a:t>
            </a:r>
            <a:endParaRPr lang="en-US"/>
          </a:p>
        </p:txBody>
      </p:sp>
      <p:sp>
        <p:nvSpPr>
          <p:cNvPr id="1031" name="Текст 3"/>
          <p:cNvSpPr>
            <a:spLocks noGrp="1"/>
          </p:cNvSpPr>
          <p:nvPr>
            <p:ph type="body" idx="1"/>
          </p:nvPr>
        </p:nvSpPr>
        <p:spPr bwMode="auto">
          <a:xfrm>
            <a:off x="503238" y="530225"/>
            <a:ext cx="8183562" cy="4187825"/>
          </a:xfrm>
          <a:prstGeom prst="rect">
            <a:avLst/>
          </a:prstGeom>
          <a:noFill/>
          <a:ln w="9525">
            <a:noFill/>
            <a:miter lim="800000"/>
            <a:headEnd/>
            <a:tailEnd/>
          </a:ln>
        </p:spPr>
        <p:txBody>
          <a:bodyPr vert="horz" wrap="square" lIns="182880" tIns="9144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25" name="Дата 24"/>
          <p:cNvSpPr>
            <a:spLocks noGrp="1"/>
          </p:cNvSpPr>
          <p:nvPr>
            <p:ph type="dt" sz="half" idx="2"/>
          </p:nvPr>
        </p:nvSpPr>
        <p:spPr>
          <a:xfrm>
            <a:off x="3776663"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fontAlgn="base">
              <a:spcBef>
                <a:spcPct val="0"/>
              </a:spcBef>
              <a:spcAft>
                <a:spcPct val="0"/>
              </a:spcAft>
              <a:defRPr/>
            </a:pPr>
            <a:fld id="{DBA8ED1E-0A33-4AF0-AF71-3A09D1E19A88}" type="datetimeFigureOut">
              <a:rPr lang="ru-RU">
                <a:solidFill>
                  <a:srgbClr val="E3DED1">
                    <a:shade val="50000"/>
                  </a:srgbClr>
                </a:solidFill>
                <a:latin typeface="Calibri" pitchFamily="34" charset="0"/>
                <a:cs typeface="Arial" charset="0"/>
              </a:rPr>
              <a:pPr fontAlgn="base">
                <a:spcBef>
                  <a:spcPct val="0"/>
                </a:spcBef>
                <a:spcAft>
                  <a:spcPct val="0"/>
                </a:spcAft>
                <a:defRPr/>
              </a:pPr>
              <a:t>22.10.2020</a:t>
            </a:fld>
            <a:endParaRPr lang="ru-RU">
              <a:solidFill>
                <a:srgbClr val="E3DED1">
                  <a:shade val="50000"/>
                </a:srgbClr>
              </a:solidFill>
              <a:latin typeface="Calibri" pitchFamily="34" charset="0"/>
              <a:cs typeface="Arial" charset="0"/>
            </a:endParaRPr>
          </a:p>
        </p:txBody>
      </p:sp>
      <p:sp>
        <p:nvSpPr>
          <p:cNvPr id="18" name="Нижний колонтитул 17"/>
          <p:cNvSpPr>
            <a:spLocks noGrp="1"/>
          </p:cNvSpPr>
          <p:nvPr>
            <p:ph type="ftr" sz="quarter" idx="3"/>
          </p:nvPr>
        </p:nvSpPr>
        <p:spPr>
          <a:xfrm>
            <a:off x="6062663"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pPr fontAlgn="base">
              <a:spcBef>
                <a:spcPct val="0"/>
              </a:spcBef>
              <a:spcAft>
                <a:spcPct val="0"/>
              </a:spcAft>
              <a:defRPr/>
            </a:pPr>
            <a:endParaRPr lang="ru-RU">
              <a:solidFill>
                <a:srgbClr val="E3DED1">
                  <a:shade val="50000"/>
                </a:srgbClr>
              </a:solidFill>
              <a:latin typeface="Calibri" pitchFamily="34" charset="0"/>
              <a:cs typeface="Arial" charset="0"/>
            </a:endParaRPr>
          </a:p>
        </p:txBody>
      </p:sp>
      <p:sp>
        <p:nvSpPr>
          <p:cNvPr id="5" name="Номер слайда 4"/>
          <p:cNvSpPr>
            <a:spLocks noGrp="1"/>
          </p:cNvSpPr>
          <p:nvPr>
            <p:ph type="sldNum" sz="quarter" idx="4"/>
          </p:nvPr>
        </p:nvSpPr>
        <p:spPr>
          <a:xfrm>
            <a:off x="8348663"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fontAlgn="base">
              <a:spcBef>
                <a:spcPct val="0"/>
              </a:spcBef>
              <a:spcAft>
                <a:spcPct val="0"/>
              </a:spcAft>
              <a:defRPr/>
            </a:pPr>
            <a:fld id="{6FE964B5-E215-4E9C-A7A4-BB9BEB1E1C2E}" type="slidenum">
              <a:rPr lang="ru-RU">
                <a:solidFill>
                  <a:srgbClr val="E3DED1">
                    <a:shade val="50000"/>
                  </a:srgbClr>
                </a:solidFill>
                <a:latin typeface="Calibri" pitchFamily="34" charset="0"/>
                <a:cs typeface="Arial" charset="0"/>
              </a:rPr>
              <a:pPr fontAlgn="base">
                <a:spcBef>
                  <a:spcPct val="0"/>
                </a:spcBef>
                <a:spcAft>
                  <a:spcPct val="0"/>
                </a:spcAft>
                <a:defRPr/>
              </a:pPr>
              <a:t>‹#›</a:t>
            </a:fld>
            <a:endParaRPr lang="ru-RU">
              <a:solidFill>
                <a:srgbClr val="E3DED1">
                  <a:shade val="50000"/>
                </a:srgbClr>
              </a:solidFill>
              <a:latin typeface="Calibri" pitchFamily="34" charset="0"/>
              <a:cs typeface="Arial" charset="0"/>
            </a:endParaRPr>
          </a:p>
        </p:txBody>
      </p:sp>
    </p:spTree>
    <p:extLst>
      <p:ext uri="{BB962C8B-B14F-4D97-AF65-F5344CB8AC3E}">
        <p14:creationId xmlns:p14="http://schemas.microsoft.com/office/powerpoint/2010/main" val="3550956786"/>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transition spd="med">
    <p:fade/>
  </p:transition>
  <p:txStyles>
    <p:titleStyle>
      <a:lvl1pPr algn="l" rtl="0" eaLnBrk="0" fontAlgn="base" hangingPunct="0">
        <a:spcBef>
          <a:spcPct val="0"/>
        </a:spcBef>
        <a:spcAft>
          <a:spcPct val="0"/>
        </a:spcAft>
        <a:defRPr sz="3600" b="1" kern="1200">
          <a:solidFill>
            <a:srgbClr val="FF8D3E"/>
          </a:solidFill>
          <a:effectLst>
            <a:outerShdw blurRad="53975" dist="22860" dir="5400000" algn="tl" rotWithShape="0">
              <a:srgbClr val="000000">
                <a:alpha val="55000"/>
              </a:srgbClr>
            </a:outerShdw>
          </a:effectLst>
          <a:latin typeface="+mj-lt"/>
          <a:ea typeface="+mj-ea"/>
          <a:cs typeface="+mj-cs"/>
        </a:defRPr>
      </a:lvl1pPr>
      <a:lvl2pPr algn="l" rtl="0" eaLnBrk="0" fontAlgn="base" hangingPunct="0">
        <a:spcBef>
          <a:spcPct val="0"/>
        </a:spcBef>
        <a:spcAft>
          <a:spcPct val="0"/>
        </a:spcAft>
        <a:defRPr sz="3600" b="1">
          <a:solidFill>
            <a:srgbClr val="FF8D3E"/>
          </a:solidFill>
          <a:latin typeface="Verdana" pitchFamily="34" charset="0"/>
        </a:defRPr>
      </a:lvl2pPr>
      <a:lvl3pPr algn="l" rtl="0" eaLnBrk="0" fontAlgn="base" hangingPunct="0">
        <a:spcBef>
          <a:spcPct val="0"/>
        </a:spcBef>
        <a:spcAft>
          <a:spcPct val="0"/>
        </a:spcAft>
        <a:defRPr sz="3600" b="1">
          <a:solidFill>
            <a:srgbClr val="FF8D3E"/>
          </a:solidFill>
          <a:latin typeface="Verdana" pitchFamily="34" charset="0"/>
        </a:defRPr>
      </a:lvl3pPr>
      <a:lvl4pPr algn="l" rtl="0" eaLnBrk="0" fontAlgn="base" hangingPunct="0">
        <a:spcBef>
          <a:spcPct val="0"/>
        </a:spcBef>
        <a:spcAft>
          <a:spcPct val="0"/>
        </a:spcAft>
        <a:defRPr sz="3600" b="1">
          <a:solidFill>
            <a:srgbClr val="FF8D3E"/>
          </a:solidFill>
          <a:latin typeface="Verdana" pitchFamily="34" charset="0"/>
        </a:defRPr>
      </a:lvl4pPr>
      <a:lvl5pPr algn="l" rtl="0" eaLnBrk="0" fontAlgn="base" hangingPunct="0">
        <a:spcBef>
          <a:spcPct val="0"/>
        </a:spcBef>
        <a:spcAft>
          <a:spcPct val="0"/>
        </a:spcAft>
        <a:defRPr sz="3600" b="1">
          <a:solidFill>
            <a:srgbClr val="FF8D3E"/>
          </a:solidFill>
          <a:latin typeface="Verdana" pitchFamily="34" charset="0"/>
        </a:defRPr>
      </a:lvl5pPr>
      <a:lvl6pPr marL="457200" algn="l" rtl="0" fontAlgn="base">
        <a:spcBef>
          <a:spcPct val="0"/>
        </a:spcBef>
        <a:spcAft>
          <a:spcPct val="0"/>
        </a:spcAft>
        <a:defRPr sz="3600" b="1">
          <a:solidFill>
            <a:srgbClr val="FF8D3E"/>
          </a:solidFill>
          <a:latin typeface="Verdana" pitchFamily="34" charset="0"/>
        </a:defRPr>
      </a:lvl6pPr>
      <a:lvl7pPr marL="914400" algn="l" rtl="0" fontAlgn="base">
        <a:spcBef>
          <a:spcPct val="0"/>
        </a:spcBef>
        <a:spcAft>
          <a:spcPct val="0"/>
        </a:spcAft>
        <a:defRPr sz="3600" b="1">
          <a:solidFill>
            <a:srgbClr val="FF8D3E"/>
          </a:solidFill>
          <a:latin typeface="Verdana" pitchFamily="34" charset="0"/>
        </a:defRPr>
      </a:lvl7pPr>
      <a:lvl8pPr marL="1371600" algn="l" rtl="0" fontAlgn="base">
        <a:spcBef>
          <a:spcPct val="0"/>
        </a:spcBef>
        <a:spcAft>
          <a:spcPct val="0"/>
        </a:spcAft>
        <a:defRPr sz="3600" b="1">
          <a:solidFill>
            <a:srgbClr val="FF8D3E"/>
          </a:solidFill>
          <a:latin typeface="Verdana" pitchFamily="34" charset="0"/>
        </a:defRPr>
      </a:lvl8pPr>
      <a:lvl9pPr marL="1828800" algn="l" rtl="0" fontAlgn="base">
        <a:spcBef>
          <a:spcPct val="0"/>
        </a:spcBef>
        <a:spcAft>
          <a:spcPct val="0"/>
        </a:spcAft>
        <a:defRPr sz="3600" b="1">
          <a:solidFill>
            <a:srgbClr val="FF8D3E"/>
          </a:solidFill>
          <a:latin typeface="Verdana" pitchFamily="34" charset="0"/>
        </a:defRPr>
      </a:lvl9pPr>
      <a:extLst/>
    </p:titleStyle>
    <p:bodyStyle>
      <a:lvl1pPr marL="265113" indent="-265113" algn="l" rtl="0" eaLnBrk="0" fontAlgn="base" hangingPunct="0">
        <a:spcBef>
          <a:spcPts val="250"/>
        </a:spcBef>
        <a:spcAft>
          <a:spcPct val="0"/>
        </a:spcAft>
        <a:buClr>
          <a:schemeClr val="accent1"/>
        </a:buClr>
        <a:buSzPct val="80000"/>
        <a:buFont typeface="Wingdings 2" pitchFamily="18" charset="2"/>
        <a:buChar char=""/>
        <a:defRPr sz="2800" kern="1200">
          <a:solidFill>
            <a:schemeClr val="tx1"/>
          </a:solidFill>
          <a:latin typeface="+mn-lt"/>
          <a:ea typeface="+mn-ea"/>
          <a:cs typeface="+mn-cs"/>
        </a:defRPr>
      </a:lvl1pPr>
      <a:lvl2pPr marL="547688" indent="-200025" algn="l" rtl="0" eaLnBrk="0" fontAlgn="base" hangingPunct="0">
        <a:spcBef>
          <a:spcPts val="250"/>
        </a:spcBef>
        <a:spcAft>
          <a:spcPct val="0"/>
        </a:spcAft>
        <a:buClr>
          <a:schemeClr val="accent1"/>
        </a:buClr>
        <a:buSzPct val="100000"/>
        <a:buFont typeface="Verdana" pitchFamily="34" charset="0"/>
        <a:buChar char="◦"/>
        <a:defRPr sz="2400" kern="1200">
          <a:solidFill>
            <a:schemeClr val="tx1"/>
          </a:solidFill>
          <a:latin typeface="+mn-lt"/>
          <a:ea typeface="+mn-ea"/>
          <a:cs typeface="+mn-cs"/>
        </a:defRPr>
      </a:lvl2pPr>
      <a:lvl3pPr marL="785813" indent="-182563" algn="l" rtl="0" eaLnBrk="0" fontAlgn="base" hangingPunct="0">
        <a:spcBef>
          <a:spcPts val="250"/>
        </a:spcBef>
        <a:spcAft>
          <a:spcPct val="0"/>
        </a:spcAft>
        <a:buClr>
          <a:srgbClr val="ED3742"/>
        </a:buClr>
        <a:buSzPct val="100000"/>
        <a:buFont typeface="Wingdings 2" pitchFamily="18" charset="2"/>
        <a:buChar char=""/>
        <a:defRPr sz="2200" kern="1200">
          <a:solidFill>
            <a:schemeClr val="tx1"/>
          </a:solidFill>
          <a:latin typeface="+mn-lt"/>
          <a:ea typeface="+mn-ea"/>
          <a:cs typeface="+mn-cs"/>
        </a:defRPr>
      </a:lvl3pPr>
      <a:lvl4pPr marL="1023938" indent="-182563" algn="l" rtl="0" eaLnBrk="0" fontAlgn="base" hangingPunct="0">
        <a:spcBef>
          <a:spcPts val="225"/>
        </a:spcBef>
        <a:spcAft>
          <a:spcPct val="0"/>
        </a:spcAft>
        <a:buClr>
          <a:srgbClr val="ED3742"/>
        </a:buClr>
        <a:buSzPct val="112000"/>
        <a:buFont typeface="Verdana" pitchFamily="34" charset="0"/>
        <a:buChar char="◦"/>
        <a:defRPr sz="1900" kern="1200">
          <a:solidFill>
            <a:schemeClr val="tx1"/>
          </a:solidFill>
          <a:latin typeface="+mn-lt"/>
          <a:ea typeface="+mn-ea"/>
          <a:cs typeface="+mn-cs"/>
        </a:defRPr>
      </a:lvl4pPr>
      <a:lvl5pPr marL="1279525" indent="-182563" algn="l" rtl="0" eaLnBrk="0" fontAlgn="base" hangingPunct="0">
        <a:spcBef>
          <a:spcPts val="250"/>
        </a:spcBef>
        <a:spcAft>
          <a:spcPct val="0"/>
        </a:spcAft>
        <a:buClr>
          <a:srgbClr val="4A85BF"/>
        </a:buClr>
        <a:buSzPct val="100000"/>
        <a:buFont typeface="Wingdings 2" pitchFamily="18" charset="2"/>
        <a:buChar char=""/>
        <a:defRPr sz="20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Скругленный прямоугольник 6"/>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
        <p:nvSpPr>
          <p:cNvPr id="9" name="Скругленный прямоугольник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
        <p:nvSpPr>
          <p:cNvPr id="13" name="Заголовок 12"/>
          <p:cNvSpPr>
            <a:spLocks noGrp="1"/>
          </p:cNvSpPr>
          <p:nvPr>
            <p:ph type="title"/>
          </p:nvPr>
        </p:nvSpPr>
        <p:spPr>
          <a:xfrm>
            <a:off x="503238" y="4986338"/>
            <a:ext cx="8183562" cy="1050925"/>
          </a:xfrm>
          <a:prstGeom prst="rect">
            <a:avLst/>
          </a:prstGeom>
        </p:spPr>
        <p:txBody>
          <a:bodyPr vert="horz" anchor="b">
            <a:normAutofit/>
          </a:bodyPr>
          <a:lstStyle>
            <a:extLst/>
          </a:lstStyle>
          <a:p>
            <a:r>
              <a:rPr lang="ru-RU" smtClean="0"/>
              <a:t>Образец заголовка</a:t>
            </a:r>
            <a:endParaRPr lang="en-US"/>
          </a:p>
        </p:txBody>
      </p:sp>
      <p:sp>
        <p:nvSpPr>
          <p:cNvPr id="1031" name="Текст 3"/>
          <p:cNvSpPr>
            <a:spLocks noGrp="1"/>
          </p:cNvSpPr>
          <p:nvPr>
            <p:ph type="body" idx="1"/>
          </p:nvPr>
        </p:nvSpPr>
        <p:spPr bwMode="auto">
          <a:xfrm>
            <a:off x="503238" y="530225"/>
            <a:ext cx="8183562" cy="4187825"/>
          </a:xfrm>
          <a:prstGeom prst="rect">
            <a:avLst/>
          </a:prstGeom>
          <a:noFill/>
          <a:ln w="9525">
            <a:noFill/>
            <a:miter lim="800000"/>
            <a:headEnd/>
            <a:tailEnd/>
          </a:ln>
        </p:spPr>
        <p:txBody>
          <a:bodyPr vert="horz" wrap="square" lIns="182880" tIns="9144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25" name="Дата 24"/>
          <p:cNvSpPr>
            <a:spLocks noGrp="1"/>
          </p:cNvSpPr>
          <p:nvPr>
            <p:ph type="dt" sz="half" idx="2"/>
          </p:nvPr>
        </p:nvSpPr>
        <p:spPr>
          <a:xfrm>
            <a:off x="3776663"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fontAlgn="base">
              <a:spcBef>
                <a:spcPct val="0"/>
              </a:spcBef>
              <a:spcAft>
                <a:spcPct val="0"/>
              </a:spcAft>
              <a:defRPr/>
            </a:pPr>
            <a:fld id="{DBA8ED1E-0A33-4AF0-AF71-3A09D1E19A88}" type="datetimeFigureOut">
              <a:rPr lang="ru-RU">
                <a:solidFill>
                  <a:srgbClr val="E3DED1">
                    <a:shade val="50000"/>
                  </a:srgbClr>
                </a:solidFill>
                <a:latin typeface="Calibri" pitchFamily="34" charset="0"/>
                <a:cs typeface="Arial" charset="0"/>
              </a:rPr>
              <a:pPr fontAlgn="base">
                <a:spcBef>
                  <a:spcPct val="0"/>
                </a:spcBef>
                <a:spcAft>
                  <a:spcPct val="0"/>
                </a:spcAft>
                <a:defRPr/>
              </a:pPr>
              <a:t>22.10.2020</a:t>
            </a:fld>
            <a:endParaRPr lang="ru-RU">
              <a:solidFill>
                <a:srgbClr val="E3DED1">
                  <a:shade val="50000"/>
                </a:srgbClr>
              </a:solidFill>
              <a:latin typeface="Calibri" pitchFamily="34" charset="0"/>
              <a:cs typeface="Arial" charset="0"/>
            </a:endParaRPr>
          </a:p>
        </p:txBody>
      </p:sp>
      <p:sp>
        <p:nvSpPr>
          <p:cNvPr id="18" name="Нижний колонтитул 17"/>
          <p:cNvSpPr>
            <a:spLocks noGrp="1"/>
          </p:cNvSpPr>
          <p:nvPr>
            <p:ph type="ftr" sz="quarter" idx="3"/>
          </p:nvPr>
        </p:nvSpPr>
        <p:spPr>
          <a:xfrm>
            <a:off x="6062663"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pPr fontAlgn="base">
              <a:spcBef>
                <a:spcPct val="0"/>
              </a:spcBef>
              <a:spcAft>
                <a:spcPct val="0"/>
              </a:spcAft>
              <a:defRPr/>
            </a:pPr>
            <a:endParaRPr lang="ru-RU">
              <a:solidFill>
                <a:srgbClr val="E3DED1">
                  <a:shade val="50000"/>
                </a:srgbClr>
              </a:solidFill>
              <a:latin typeface="Calibri" pitchFamily="34" charset="0"/>
              <a:cs typeface="Arial" charset="0"/>
            </a:endParaRPr>
          </a:p>
        </p:txBody>
      </p:sp>
      <p:sp>
        <p:nvSpPr>
          <p:cNvPr id="5" name="Номер слайда 4"/>
          <p:cNvSpPr>
            <a:spLocks noGrp="1"/>
          </p:cNvSpPr>
          <p:nvPr>
            <p:ph type="sldNum" sz="quarter" idx="4"/>
          </p:nvPr>
        </p:nvSpPr>
        <p:spPr>
          <a:xfrm>
            <a:off x="8348663"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fontAlgn="base">
              <a:spcBef>
                <a:spcPct val="0"/>
              </a:spcBef>
              <a:spcAft>
                <a:spcPct val="0"/>
              </a:spcAft>
              <a:defRPr/>
            </a:pPr>
            <a:fld id="{6FE964B5-E215-4E9C-A7A4-BB9BEB1E1C2E}" type="slidenum">
              <a:rPr lang="ru-RU">
                <a:solidFill>
                  <a:srgbClr val="E3DED1">
                    <a:shade val="50000"/>
                  </a:srgbClr>
                </a:solidFill>
                <a:latin typeface="Calibri" pitchFamily="34" charset="0"/>
                <a:cs typeface="Arial" charset="0"/>
              </a:rPr>
              <a:pPr fontAlgn="base">
                <a:spcBef>
                  <a:spcPct val="0"/>
                </a:spcBef>
                <a:spcAft>
                  <a:spcPct val="0"/>
                </a:spcAft>
                <a:defRPr/>
              </a:pPr>
              <a:t>‹#›</a:t>
            </a:fld>
            <a:endParaRPr lang="ru-RU">
              <a:solidFill>
                <a:srgbClr val="E3DED1">
                  <a:shade val="50000"/>
                </a:srgbClr>
              </a:solidFill>
              <a:latin typeface="Calibri" pitchFamily="34" charset="0"/>
              <a:cs typeface="Arial" charset="0"/>
            </a:endParaRPr>
          </a:p>
        </p:txBody>
      </p:sp>
    </p:spTree>
    <p:extLst>
      <p:ext uri="{BB962C8B-B14F-4D97-AF65-F5344CB8AC3E}">
        <p14:creationId xmlns:p14="http://schemas.microsoft.com/office/powerpoint/2010/main" val="592906670"/>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Lst>
  <p:transition spd="med">
    <p:fade/>
  </p:transition>
  <p:txStyles>
    <p:titleStyle>
      <a:lvl1pPr algn="l" rtl="0" eaLnBrk="0" fontAlgn="base" hangingPunct="0">
        <a:spcBef>
          <a:spcPct val="0"/>
        </a:spcBef>
        <a:spcAft>
          <a:spcPct val="0"/>
        </a:spcAft>
        <a:defRPr sz="3600" b="1" kern="1200">
          <a:solidFill>
            <a:srgbClr val="FF8D3E"/>
          </a:solidFill>
          <a:effectLst>
            <a:outerShdw blurRad="53975" dist="22860" dir="5400000" algn="tl" rotWithShape="0">
              <a:srgbClr val="000000">
                <a:alpha val="55000"/>
              </a:srgbClr>
            </a:outerShdw>
          </a:effectLst>
          <a:latin typeface="+mj-lt"/>
          <a:ea typeface="+mj-ea"/>
          <a:cs typeface="+mj-cs"/>
        </a:defRPr>
      </a:lvl1pPr>
      <a:lvl2pPr algn="l" rtl="0" eaLnBrk="0" fontAlgn="base" hangingPunct="0">
        <a:spcBef>
          <a:spcPct val="0"/>
        </a:spcBef>
        <a:spcAft>
          <a:spcPct val="0"/>
        </a:spcAft>
        <a:defRPr sz="3600" b="1">
          <a:solidFill>
            <a:srgbClr val="FF8D3E"/>
          </a:solidFill>
          <a:latin typeface="Verdana" pitchFamily="34" charset="0"/>
        </a:defRPr>
      </a:lvl2pPr>
      <a:lvl3pPr algn="l" rtl="0" eaLnBrk="0" fontAlgn="base" hangingPunct="0">
        <a:spcBef>
          <a:spcPct val="0"/>
        </a:spcBef>
        <a:spcAft>
          <a:spcPct val="0"/>
        </a:spcAft>
        <a:defRPr sz="3600" b="1">
          <a:solidFill>
            <a:srgbClr val="FF8D3E"/>
          </a:solidFill>
          <a:latin typeface="Verdana" pitchFamily="34" charset="0"/>
        </a:defRPr>
      </a:lvl3pPr>
      <a:lvl4pPr algn="l" rtl="0" eaLnBrk="0" fontAlgn="base" hangingPunct="0">
        <a:spcBef>
          <a:spcPct val="0"/>
        </a:spcBef>
        <a:spcAft>
          <a:spcPct val="0"/>
        </a:spcAft>
        <a:defRPr sz="3600" b="1">
          <a:solidFill>
            <a:srgbClr val="FF8D3E"/>
          </a:solidFill>
          <a:latin typeface="Verdana" pitchFamily="34" charset="0"/>
        </a:defRPr>
      </a:lvl4pPr>
      <a:lvl5pPr algn="l" rtl="0" eaLnBrk="0" fontAlgn="base" hangingPunct="0">
        <a:spcBef>
          <a:spcPct val="0"/>
        </a:spcBef>
        <a:spcAft>
          <a:spcPct val="0"/>
        </a:spcAft>
        <a:defRPr sz="3600" b="1">
          <a:solidFill>
            <a:srgbClr val="FF8D3E"/>
          </a:solidFill>
          <a:latin typeface="Verdana" pitchFamily="34" charset="0"/>
        </a:defRPr>
      </a:lvl5pPr>
      <a:lvl6pPr marL="457200" algn="l" rtl="0" fontAlgn="base">
        <a:spcBef>
          <a:spcPct val="0"/>
        </a:spcBef>
        <a:spcAft>
          <a:spcPct val="0"/>
        </a:spcAft>
        <a:defRPr sz="3600" b="1">
          <a:solidFill>
            <a:srgbClr val="FF8D3E"/>
          </a:solidFill>
          <a:latin typeface="Verdana" pitchFamily="34" charset="0"/>
        </a:defRPr>
      </a:lvl6pPr>
      <a:lvl7pPr marL="914400" algn="l" rtl="0" fontAlgn="base">
        <a:spcBef>
          <a:spcPct val="0"/>
        </a:spcBef>
        <a:spcAft>
          <a:spcPct val="0"/>
        </a:spcAft>
        <a:defRPr sz="3600" b="1">
          <a:solidFill>
            <a:srgbClr val="FF8D3E"/>
          </a:solidFill>
          <a:latin typeface="Verdana" pitchFamily="34" charset="0"/>
        </a:defRPr>
      </a:lvl7pPr>
      <a:lvl8pPr marL="1371600" algn="l" rtl="0" fontAlgn="base">
        <a:spcBef>
          <a:spcPct val="0"/>
        </a:spcBef>
        <a:spcAft>
          <a:spcPct val="0"/>
        </a:spcAft>
        <a:defRPr sz="3600" b="1">
          <a:solidFill>
            <a:srgbClr val="FF8D3E"/>
          </a:solidFill>
          <a:latin typeface="Verdana" pitchFamily="34" charset="0"/>
        </a:defRPr>
      </a:lvl8pPr>
      <a:lvl9pPr marL="1828800" algn="l" rtl="0" fontAlgn="base">
        <a:spcBef>
          <a:spcPct val="0"/>
        </a:spcBef>
        <a:spcAft>
          <a:spcPct val="0"/>
        </a:spcAft>
        <a:defRPr sz="3600" b="1">
          <a:solidFill>
            <a:srgbClr val="FF8D3E"/>
          </a:solidFill>
          <a:latin typeface="Verdana" pitchFamily="34" charset="0"/>
        </a:defRPr>
      </a:lvl9pPr>
      <a:extLst/>
    </p:titleStyle>
    <p:bodyStyle>
      <a:lvl1pPr marL="265113" indent="-265113" algn="l" rtl="0" eaLnBrk="0" fontAlgn="base" hangingPunct="0">
        <a:spcBef>
          <a:spcPts val="250"/>
        </a:spcBef>
        <a:spcAft>
          <a:spcPct val="0"/>
        </a:spcAft>
        <a:buClr>
          <a:schemeClr val="accent1"/>
        </a:buClr>
        <a:buSzPct val="80000"/>
        <a:buFont typeface="Wingdings 2" pitchFamily="18" charset="2"/>
        <a:buChar char=""/>
        <a:defRPr sz="2800" kern="1200">
          <a:solidFill>
            <a:schemeClr val="tx1"/>
          </a:solidFill>
          <a:latin typeface="+mn-lt"/>
          <a:ea typeface="+mn-ea"/>
          <a:cs typeface="+mn-cs"/>
        </a:defRPr>
      </a:lvl1pPr>
      <a:lvl2pPr marL="547688" indent="-200025" algn="l" rtl="0" eaLnBrk="0" fontAlgn="base" hangingPunct="0">
        <a:spcBef>
          <a:spcPts val="250"/>
        </a:spcBef>
        <a:spcAft>
          <a:spcPct val="0"/>
        </a:spcAft>
        <a:buClr>
          <a:schemeClr val="accent1"/>
        </a:buClr>
        <a:buSzPct val="100000"/>
        <a:buFont typeface="Verdana" pitchFamily="34" charset="0"/>
        <a:buChar char="◦"/>
        <a:defRPr sz="2400" kern="1200">
          <a:solidFill>
            <a:schemeClr val="tx1"/>
          </a:solidFill>
          <a:latin typeface="+mn-lt"/>
          <a:ea typeface="+mn-ea"/>
          <a:cs typeface="+mn-cs"/>
        </a:defRPr>
      </a:lvl2pPr>
      <a:lvl3pPr marL="785813" indent="-182563" algn="l" rtl="0" eaLnBrk="0" fontAlgn="base" hangingPunct="0">
        <a:spcBef>
          <a:spcPts val="250"/>
        </a:spcBef>
        <a:spcAft>
          <a:spcPct val="0"/>
        </a:spcAft>
        <a:buClr>
          <a:srgbClr val="ED3742"/>
        </a:buClr>
        <a:buSzPct val="100000"/>
        <a:buFont typeface="Wingdings 2" pitchFamily="18" charset="2"/>
        <a:buChar char=""/>
        <a:defRPr sz="2200" kern="1200">
          <a:solidFill>
            <a:schemeClr val="tx1"/>
          </a:solidFill>
          <a:latin typeface="+mn-lt"/>
          <a:ea typeface="+mn-ea"/>
          <a:cs typeface="+mn-cs"/>
        </a:defRPr>
      </a:lvl3pPr>
      <a:lvl4pPr marL="1023938" indent="-182563" algn="l" rtl="0" eaLnBrk="0" fontAlgn="base" hangingPunct="0">
        <a:spcBef>
          <a:spcPts val="225"/>
        </a:spcBef>
        <a:spcAft>
          <a:spcPct val="0"/>
        </a:spcAft>
        <a:buClr>
          <a:srgbClr val="ED3742"/>
        </a:buClr>
        <a:buSzPct val="112000"/>
        <a:buFont typeface="Verdana" pitchFamily="34" charset="0"/>
        <a:buChar char="◦"/>
        <a:defRPr sz="1900" kern="1200">
          <a:solidFill>
            <a:schemeClr val="tx1"/>
          </a:solidFill>
          <a:latin typeface="+mn-lt"/>
          <a:ea typeface="+mn-ea"/>
          <a:cs typeface="+mn-cs"/>
        </a:defRPr>
      </a:lvl4pPr>
      <a:lvl5pPr marL="1279525" indent="-182563" algn="l" rtl="0" eaLnBrk="0" fontAlgn="base" hangingPunct="0">
        <a:spcBef>
          <a:spcPts val="250"/>
        </a:spcBef>
        <a:spcAft>
          <a:spcPct val="0"/>
        </a:spcAft>
        <a:buClr>
          <a:srgbClr val="4A85BF"/>
        </a:buClr>
        <a:buSzPct val="100000"/>
        <a:buFont typeface="Wingdings 2" pitchFamily="18" charset="2"/>
        <a:buChar char=""/>
        <a:defRPr sz="20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39.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45.xml"/><Relationship Id="rId5" Type="http://schemas.openxmlformats.org/officeDocument/2006/relationships/image" Target="../media/image25.jpe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45.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63.xml"/><Relationship Id="rId4" Type="http://schemas.openxmlformats.org/officeDocument/2006/relationships/image" Target="../media/image37.jpeg"/></Relationships>
</file>

<file path=ppt/slides/_rels/slide1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4.xml"/></Relationships>
</file>

<file path=ppt/slides/_rels/slide1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86.xml"/><Relationship Id="rId4" Type="http://schemas.openxmlformats.org/officeDocument/2006/relationships/image" Target="../media/image41.jpeg"/></Relationships>
</file>

<file path=ppt/slides/_rels/slide1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86.xml"/></Relationships>
</file>

<file path=ppt/slides/_rels/slide1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98.xml"/></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1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jpeg"/></Relationships>
</file>

<file path=ppt/slides/_rels/slide2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emf"/><Relationship Id="rId1" Type="http://schemas.openxmlformats.org/officeDocument/2006/relationships/slideLayout" Target="../slideLayouts/slideLayout120.xml"/></Relationships>
</file>

<file path=ppt/slides/_rels/slide2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86.xml"/></Relationships>
</file>

<file path=ppt/slides/_rels/slide23.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4.xml"/></Relationships>
</file>

<file path=ppt/slides/_rels/slide2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86.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9.xml"/></Relationships>
</file>

<file path=ppt/slides/_rels/slide30.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xml"/><Relationship Id="rId1" Type="http://schemas.openxmlformats.org/officeDocument/2006/relationships/slideLayout" Target="../slideLayouts/slideLayout143.xml"/><Relationship Id="rId5" Type="http://schemas.openxmlformats.org/officeDocument/2006/relationships/image" Target="../media/image52.jpeg"/><Relationship Id="rId4" Type="http://schemas.openxmlformats.org/officeDocument/2006/relationships/hyperlink" Target="http://img0.liveinternet.ru/images/attach/c/2/74/435/74435904_3641949_9582404d5783.jpg"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30.jpeg"/><Relationship Id="rId1" Type="http://schemas.openxmlformats.org/officeDocument/2006/relationships/slideLayout" Target="../slideLayouts/slideLayout145.xml"/></Relationships>
</file>

<file path=ppt/slides/_rels/slide3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49.jpeg"/><Relationship Id="rId1" Type="http://schemas.openxmlformats.org/officeDocument/2006/relationships/slideLayout" Target="../slideLayouts/slideLayout145.xml"/></Relationships>
</file>

<file path=ppt/slides/_rels/slide3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145.xml"/></Relationships>
</file>

<file path=ppt/slides/_rels/slide3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41.jpeg"/><Relationship Id="rId1" Type="http://schemas.openxmlformats.org/officeDocument/2006/relationships/slideLayout" Target="../slideLayouts/slideLayout145.xml"/></Relationships>
</file>

<file path=ppt/slides/_rels/slide3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5" Type="http://schemas.openxmlformats.org/officeDocument/2006/relationships/image" Target="../media/image50.jpeg"/><Relationship Id="rId4" Type="http://schemas.openxmlformats.org/officeDocument/2006/relationships/image" Target="../media/image43.jpeg"/></Relationships>
</file>

<file path=ppt/slides/_rels/slide4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4" Type="http://schemas.openxmlformats.org/officeDocument/2006/relationships/image" Target="../media/image43.jpeg"/></Relationships>
</file>

<file path=ppt/slides/_rels/slide46.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5" Type="http://schemas.openxmlformats.org/officeDocument/2006/relationships/image" Target="../media/image60.jpeg"/><Relationship Id="rId4" Type="http://schemas.openxmlformats.org/officeDocument/2006/relationships/image" Target="../media/image43.jpeg"/></Relationships>
</file>

<file path=ppt/slides/_rels/slide48.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45.xml"/><Relationship Id="rId5" Type="http://schemas.openxmlformats.org/officeDocument/2006/relationships/image" Target="../media/image61.jpeg"/><Relationship Id="rId4" Type="http://schemas.openxmlformats.org/officeDocument/2006/relationships/image" Target="../media/image28.png"/></Relationships>
</file>

<file path=ppt/slides/_rels/slide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64.xml"/></Relationships>
</file>

<file path=ppt/slides/_rels/slide5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62.gif"/><Relationship Id="rId1" Type="http://schemas.openxmlformats.org/officeDocument/2006/relationships/slideLayout" Target="../slideLayouts/slideLayout145.xml"/><Relationship Id="rId5" Type="http://schemas.openxmlformats.org/officeDocument/2006/relationships/image" Target="../media/image28.png"/><Relationship Id="rId4" Type="http://schemas.openxmlformats.org/officeDocument/2006/relationships/image" Target="../media/image27.png"/></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5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45.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45.xml"/><Relationship Id="rId6" Type="http://schemas.openxmlformats.org/officeDocument/2006/relationships/image" Target="../media/image16.jpeg"/><Relationship Id="rId5" Type="http://schemas.openxmlformats.org/officeDocument/2006/relationships/image" Target="../media/image31.jpe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1115616" y="2356342"/>
            <a:ext cx="7704856" cy="1872208"/>
          </a:xfrm>
          <a:prstGeom prst="rect">
            <a:avLst/>
          </a:prstGeom>
        </p:spPr>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ct val="80000"/>
              </a:lnSpc>
              <a:spcBef>
                <a:spcPct val="0"/>
              </a:spcBef>
              <a:defRPr/>
            </a:pPr>
            <a:r>
              <a:rPr lang="ru-RU" sz="6600" b="1" dirty="0" smtClean="0">
                <a:ln w="11430"/>
                <a:blipFill dpi="0" rotWithShape="1">
                  <a:blip r:embed="rId2"/>
                  <a:srcRect/>
                  <a:tile tx="0" ty="0" sx="50000" sy="50000" flip="none" algn="tl"/>
                </a:blipFill>
                <a:effectLst>
                  <a:outerShdw blurRad="50800" dist="39000" dir="5460000" algn="tl">
                    <a:srgbClr val="000000">
                      <a:alpha val="38000"/>
                    </a:srgbClr>
                  </a:outerShdw>
                </a:effectLst>
                <a:latin typeface="Matilda" pitchFamily="2" charset="0"/>
              </a:rPr>
              <a:t>«Перелетные птицы осенью»</a:t>
            </a:r>
            <a:endParaRPr lang="ru-RU" sz="6600" b="1" dirty="0">
              <a:ln w="11430"/>
              <a:blipFill dpi="0" rotWithShape="1">
                <a:blip r:embed="rId2"/>
                <a:srcRect/>
                <a:tile tx="0" ty="0" sx="50000" sy="50000" flip="none" algn="tl"/>
              </a:blipFill>
              <a:effectLst>
                <a:outerShdw blurRad="50800" dist="39000" dir="5460000" algn="tl">
                  <a:srgbClr val="000000">
                    <a:alpha val="38000"/>
                  </a:srgbClr>
                </a:outerShdw>
              </a:effectLst>
              <a:latin typeface="Matilda" pitchFamily="2" charset="0"/>
            </a:endParaRPr>
          </a:p>
        </p:txBody>
      </p:sp>
      <p:sp>
        <p:nvSpPr>
          <p:cNvPr id="59395" name="Подзаголовок 2"/>
          <p:cNvSpPr>
            <a:spLocks noGrp="1"/>
          </p:cNvSpPr>
          <p:nvPr>
            <p:ph type="subTitle" idx="1"/>
          </p:nvPr>
        </p:nvSpPr>
        <p:spPr>
          <a:xfrm>
            <a:off x="4643438" y="4797425"/>
            <a:ext cx="4032250" cy="1511300"/>
          </a:xfrm>
          <a:prstGeom prst="roundRect">
            <a:avLst>
              <a:gd name="adj" fmla="val 1782"/>
            </a:avLst>
          </a:prstGeom>
        </p:spPr>
        <p:txBody>
          <a:bodyPr/>
          <a:lstStyle/>
          <a:p>
            <a:pPr eaLnBrk="1" hangingPunct="1">
              <a:spcBef>
                <a:spcPct val="0"/>
              </a:spcBef>
            </a:pPr>
            <a:r>
              <a:rPr lang="ru-RU" sz="2000" b="1" i="1" smtClean="0">
                <a:solidFill>
                  <a:schemeClr val="tx1"/>
                </a:solidFill>
                <a:cs typeface="Times New Roman" pitchFamily="18" charset="0"/>
              </a:rPr>
              <a:t>Подготовила учитель-логопед</a:t>
            </a:r>
          </a:p>
          <a:p>
            <a:pPr eaLnBrk="1" hangingPunct="1">
              <a:spcBef>
                <a:spcPct val="0"/>
              </a:spcBef>
            </a:pPr>
            <a:r>
              <a:rPr lang="ru-RU" sz="2000" b="1" i="1" smtClean="0">
                <a:solidFill>
                  <a:schemeClr val="tx1"/>
                </a:solidFill>
                <a:cs typeface="Times New Roman" pitchFamily="18" charset="0"/>
              </a:rPr>
              <a:t>Даниелян М.Я.</a:t>
            </a:r>
          </a:p>
        </p:txBody>
      </p:sp>
    </p:spTree>
    <p:extLst>
      <p:ext uri="{BB962C8B-B14F-4D97-AF65-F5344CB8AC3E}">
        <p14:creationId xmlns:p14="http://schemas.microsoft.com/office/powerpoint/2010/main" val="3755848047"/>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Заголовок 1"/>
          <p:cNvSpPr>
            <a:spLocks noGrp="1"/>
          </p:cNvSpPr>
          <p:nvPr>
            <p:ph type="title"/>
          </p:nvPr>
        </p:nvSpPr>
        <p:spPr>
          <a:xfrm>
            <a:off x="539552" y="404664"/>
            <a:ext cx="8229600" cy="936104"/>
          </a:xfrm>
        </p:spPr>
        <p:txBody>
          <a:bodyPr/>
          <a:lstStyle/>
          <a:p>
            <a:pPr lvl="0">
              <a:lnSpc>
                <a:spcPts val="1465"/>
              </a:lnSpc>
              <a:spcBef>
                <a:spcPts val="550"/>
              </a:spcBef>
              <a:spcAft>
                <a:spcPts val="0"/>
              </a:spcAft>
              <a:tabLst>
                <a:tab pos="176530" algn="l"/>
              </a:tabLst>
            </a:pPr>
            <a:r>
              <a:rPr lang="ru-RU" sz="3200" dirty="0" smtClean="0">
                <a:effectLst/>
                <a:latin typeface="Times New Roman"/>
                <a:ea typeface="Times New Roman"/>
              </a:rPr>
              <a:t>Игра «Нелепицы»</a:t>
            </a:r>
            <a:endParaRPr lang="ru-RU" sz="3200" dirty="0">
              <a:effectLst/>
              <a:latin typeface="Times New Roman"/>
              <a:ea typeface="Times New Roman"/>
            </a:endParaRPr>
          </a:p>
        </p:txBody>
      </p:sp>
      <p:sp>
        <p:nvSpPr>
          <p:cNvPr id="61443" name="Объект 2"/>
          <p:cNvSpPr>
            <a:spLocks noGrp="1"/>
          </p:cNvSpPr>
          <p:nvPr>
            <p:ph idx="1"/>
          </p:nvPr>
        </p:nvSpPr>
        <p:spPr>
          <a:xfrm>
            <a:off x="683568" y="1052736"/>
            <a:ext cx="7344816" cy="648072"/>
          </a:xfrm>
        </p:spPr>
        <p:txBody>
          <a:bodyPr/>
          <a:lstStyle/>
          <a:p>
            <a:pPr marL="12700" indent="0" algn="ctr">
              <a:lnSpc>
                <a:spcPts val="1440"/>
              </a:lnSpc>
              <a:spcBef>
                <a:spcPts val="600"/>
              </a:spcBef>
              <a:spcAft>
                <a:spcPts val="0"/>
              </a:spcAft>
              <a:buNone/>
              <a:tabLst>
                <a:tab pos="173990" algn="l"/>
              </a:tabLst>
            </a:pPr>
            <a:r>
              <a:rPr lang="ru-RU" sz="2000" b="1" spc="15" dirty="0" smtClean="0">
                <a:solidFill>
                  <a:srgbClr val="323232"/>
                </a:solidFill>
                <a:latin typeface="Times New Roman" pitchFamily="18" charset="0"/>
                <a:ea typeface="Times New Roman"/>
                <a:cs typeface="Times New Roman" pitchFamily="18" charset="0"/>
              </a:rPr>
              <a:t> </a:t>
            </a:r>
            <a:r>
              <a:rPr lang="ru-RU" sz="2000" spc="15" dirty="0">
                <a:solidFill>
                  <a:srgbClr val="323232"/>
                </a:solidFill>
                <a:latin typeface="Times New Roman" pitchFamily="18" charset="0"/>
                <a:ea typeface="Times New Roman"/>
                <a:cs typeface="Times New Roman" pitchFamily="18" charset="0"/>
              </a:rPr>
              <a:t>Послушай предложения. </a:t>
            </a:r>
            <a:endParaRPr lang="ru-RU" sz="2000" spc="15" dirty="0" smtClean="0">
              <a:solidFill>
                <a:srgbClr val="323232"/>
              </a:solidFill>
              <a:latin typeface="Times New Roman" pitchFamily="18" charset="0"/>
              <a:ea typeface="Times New Roman"/>
              <a:cs typeface="Times New Roman" pitchFamily="18" charset="0"/>
            </a:endParaRPr>
          </a:p>
          <a:p>
            <a:pPr marL="12700" indent="0" algn="ctr">
              <a:lnSpc>
                <a:spcPts val="1440"/>
              </a:lnSpc>
              <a:spcBef>
                <a:spcPts val="600"/>
              </a:spcBef>
              <a:spcAft>
                <a:spcPts val="0"/>
              </a:spcAft>
              <a:buNone/>
              <a:tabLst>
                <a:tab pos="173990" algn="l"/>
              </a:tabLst>
            </a:pPr>
            <a:r>
              <a:rPr lang="ru-RU" sz="2000" spc="15" dirty="0" smtClean="0">
                <a:solidFill>
                  <a:srgbClr val="323232"/>
                </a:solidFill>
                <a:latin typeface="Times New Roman" pitchFamily="18" charset="0"/>
                <a:ea typeface="Times New Roman"/>
                <a:cs typeface="Times New Roman" pitchFamily="18" charset="0"/>
              </a:rPr>
              <a:t>Расскажи</a:t>
            </a:r>
            <a:r>
              <a:rPr lang="ru-RU" sz="2000" spc="15" dirty="0">
                <a:solidFill>
                  <a:srgbClr val="323232"/>
                </a:solidFill>
                <a:latin typeface="Times New Roman" pitchFamily="18" charset="0"/>
                <a:ea typeface="Times New Roman"/>
                <a:cs typeface="Times New Roman" pitchFamily="18" charset="0"/>
              </a:rPr>
              <a:t>, чего не бывает. А </a:t>
            </a:r>
            <a:r>
              <a:rPr lang="ru-RU" sz="2000" spc="15" dirty="0" smtClean="0">
                <a:solidFill>
                  <a:srgbClr val="323232"/>
                </a:solidFill>
                <a:latin typeface="Times New Roman" pitchFamily="18" charset="0"/>
                <a:ea typeface="Times New Roman"/>
                <a:cs typeface="Times New Roman" pitchFamily="18" charset="0"/>
              </a:rPr>
              <a:t>как </a:t>
            </a:r>
            <a:r>
              <a:rPr lang="ru-RU" sz="2000" dirty="0" smtClean="0">
                <a:solidFill>
                  <a:srgbClr val="323232"/>
                </a:solidFill>
                <a:latin typeface="Times New Roman" pitchFamily="18" charset="0"/>
                <a:ea typeface="Times New Roman"/>
                <a:cs typeface="Times New Roman" pitchFamily="18" charset="0"/>
              </a:rPr>
              <a:t>должно </a:t>
            </a:r>
            <a:r>
              <a:rPr lang="ru-RU" sz="2000" dirty="0">
                <a:solidFill>
                  <a:srgbClr val="323232"/>
                </a:solidFill>
                <a:latin typeface="Times New Roman" pitchFamily="18" charset="0"/>
                <a:ea typeface="Times New Roman"/>
                <a:cs typeface="Times New Roman" pitchFamily="18" charset="0"/>
              </a:rPr>
              <a:t>быть на самом </a:t>
            </a:r>
            <a:r>
              <a:rPr lang="ru-RU" sz="2000" dirty="0" smtClean="0">
                <a:solidFill>
                  <a:srgbClr val="323232"/>
                </a:solidFill>
                <a:latin typeface="Times New Roman" pitchFamily="18" charset="0"/>
                <a:ea typeface="Times New Roman"/>
                <a:cs typeface="Times New Roman" pitchFamily="18" charset="0"/>
              </a:rPr>
              <a:t>деле?</a:t>
            </a:r>
            <a:endParaRPr lang="ru-RU" sz="1600" dirty="0">
              <a:latin typeface="Times New Roman" pitchFamily="18" charset="0"/>
              <a:ea typeface="Times New Roman"/>
              <a:cs typeface="Times New Roman" pitchFamily="18" charset="0"/>
            </a:endParaRPr>
          </a:p>
          <a:p>
            <a:pPr marL="12700" indent="0" algn="ctr">
              <a:lnSpc>
                <a:spcPts val="1440"/>
              </a:lnSpc>
              <a:spcBef>
                <a:spcPts val="600"/>
              </a:spcBef>
              <a:spcAft>
                <a:spcPts val="0"/>
              </a:spcAft>
              <a:buNone/>
              <a:tabLst>
                <a:tab pos="173990" algn="l"/>
              </a:tabLst>
            </a:pPr>
            <a:endParaRPr lang="ru-RU" sz="1600" spc="-15" dirty="0" smtClean="0">
              <a:solidFill>
                <a:srgbClr val="323232"/>
              </a:solidFill>
              <a:latin typeface="Times New Roman" pitchFamily="18" charset="0"/>
              <a:ea typeface="Times New Roman"/>
              <a:cs typeface="Times New Roman" pitchFamily="18" charset="0"/>
            </a:endParaRPr>
          </a:p>
          <a:p>
            <a:pPr marL="12700" indent="0">
              <a:lnSpc>
                <a:spcPts val="1440"/>
              </a:lnSpc>
              <a:spcBef>
                <a:spcPts val="600"/>
              </a:spcBef>
              <a:spcAft>
                <a:spcPts val="0"/>
              </a:spcAft>
              <a:buNone/>
              <a:tabLst>
                <a:tab pos="173990" algn="l"/>
              </a:tabLst>
            </a:pPr>
            <a:r>
              <a:rPr lang="ru-RU" sz="1800" spc="-15" dirty="0" smtClean="0">
                <a:solidFill>
                  <a:srgbClr val="323232"/>
                </a:solidFill>
                <a:latin typeface="Times New Roman" pitchFamily="18" charset="0"/>
                <a:ea typeface="Times New Roman"/>
                <a:cs typeface="Times New Roman" pitchFamily="18" charset="0"/>
              </a:rPr>
              <a:t>Птенцы </a:t>
            </a:r>
            <a:r>
              <a:rPr lang="ru-RU" sz="1800" spc="-15" dirty="0">
                <a:solidFill>
                  <a:srgbClr val="323232"/>
                </a:solidFill>
                <a:latin typeface="Times New Roman" pitchFamily="18" charset="0"/>
                <a:ea typeface="Times New Roman"/>
                <a:cs typeface="Times New Roman" pitchFamily="18" charset="0"/>
              </a:rPr>
              <a:t>высиживают яйца.</a:t>
            </a:r>
            <a:r>
              <a:rPr lang="ru-RU" sz="1800" dirty="0">
                <a:solidFill>
                  <a:srgbClr val="323232"/>
                </a:solidFill>
                <a:latin typeface="Times New Roman" pitchFamily="18" charset="0"/>
                <a:ea typeface="Times New Roman"/>
                <a:cs typeface="Times New Roman" pitchFamily="18" charset="0"/>
              </a:rPr>
              <a:t>	</a:t>
            </a:r>
            <a:endParaRPr lang="ru-RU" sz="1800" dirty="0" smtClean="0">
              <a:solidFill>
                <a:srgbClr val="323232"/>
              </a:solidFill>
              <a:latin typeface="Times New Roman" pitchFamily="18" charset="0"/>
              <a:ea typeface="Times New Roman"/>
              <a:cs typeface="Times New Roman" pitchFamily="18" charset="0"/>
            </a:endParaRPr>
          </a:p>
          <a:p>
            <a:pPr marL="0" indent="0">
              <a:lnSpc>
                <a:spcPct val="200000"/>
              </a:lnSpc>
              <a:spcBef>
                <a:spcPts val="25"/>
              </a:spcBef>
              <a:spcAft>
                <a:spcPts val="0"/>
              </a:spcAft>
              <a:buNone/>
              <a:tabLst>
                <a:tab pos="3566160" algn="l"/>
              </a:tabLst>
            </a:pPr>
            <a:r>
              <a:rPr lang="ru-RU" sz="1800" spc="5" dirty="0" smtClean="0">
                <a:solidFill>
                  <a:srgbClr val="323232"/>
                </a:solidFill>
                <a:latin typeface="Times New Roman" pitchFamily="18" charset="0"/>
                <a:ea typeface="Times New Roman"/>
                <a:cs typeface="Times New Roman" pitchFamily="18" charset="0"/>
              </a:rPr>
              <a:t>Тело </a:t>
            </a:r>
            <a:r>
              <a:rPr lang="ru-RU" sz="1800" spc="5" dirty="0">
                <a:solidFill>
                  <a:srgbClr val="323232"/>
                </a:solidFill>
                <a:latin typeface="Times New Roman" pitchFamily="18" charset="0"/>
                <a:ea typeface="Times New Roman"/>
                <a:cs typeface="Times New Roman" pitchFamily="18" charset="0"/>
              </a:rPr>
              <a:t>птицы покрыто шерстью.</a:t>
            </a:r>
            <a:endParaRPr lang="ru-RU" sz="1400" dirty="0">
              <a:latin typeface="Times New Roman" pitchFamily="18" charset="0"/>
              <a:ea typeface="Times New Roman"/>
              <a:cs typeface="Times New Roman" pitchFamily="18" charset="0"/>
            </a:endParaRPr>
          </a:p>
          <a:p>
            <a:pPr marL="0" indent="0">
              <a:lnSpc>
                <a:spcPct val="200000"/>
              </a:lnSpc>
              <a:spcAft>
                <a:spcPts val="0"/>
              </a:spcAft>
              <a:buNone/>
              <a:tabLst>
                <a:tab pos="3575050" algn="l"/>
              </a:tabLst>
            </a:pPr>
            <a:r>
              <a:rPr lang="ru-RU" sz="1800" spc="-5" dirty="0">
                <a:solidFill>
                  <a:srgbClr val="323232"/>
                </a:solidFill>
                <a:latin typeface="Times New Roman" pitchFamily="18" charset="0"/>
                <a:ea typeface="Times New Roman"/>
                <a:cs typeface="Times New Roman" pitchFamily="18" charset="0"/>
              </a:rPr>
              <a:t>Из яиц птиц вылупились крокодильчики.</a:t>
            </a:r>
            <a:r>
              <a:rPr lang="ru-RU" sz="1800" dirty="0">
                <a:solidFill>
                  <a:srgbClr val="323232"/>
                </a:solidFill>
                <a:latin typeface="Times New Roman" pitchFamily="18" charset="0"/>
                <a:ea typeface="Times New Roman"/>
                <a:cs typeface="Times New Roman" pitchFamily="18" charset="0"/>
              </a:rPr>
              <a:t>	</a:t>
            </a:r>
            <a:endParaRPr lang="ru-RU" sz="1800" dirty="0" smtClean="0">
              <a:solidFill>
                <a:srgbClr val="323232"/>
              </a:solidFill>
              <a:latin typeface="Times New Roman" pitchFamily="18" charset="0"/>
              <a:ea typeface="Times New Roman"/>
              <a:cs typeface="Times New Roman" pitchFamily="18" charset="0"/>
            </a:endParaRPr>
          </a:p>
          <a:p>
            <a:pPr marL="0" indent="0">
              <a:lnSpc>
                <a:spcPct val="200000"/>
              </a:lnSpc>
              <a:spcAft>
                <a:spcPts val="0"/>
              </a:spcAft>
              <a:buNone/>
              <a:tabLst>
                <a:tab pos="3575050" algn="l"/>
              </a:tabLst>
            </a:pPr>
            <a:r>
              <a:rPr lang="ru-RU" sz="1800" dirty="0" smtClean="0">
                <a:solidFill>
                  <a:srgbClr val="323232"/>
                </a:solidFill>
                <a:latin typeface="Times New Roman" pitchFamily="18" charset="0"/>
                <a:ea typeface="Times New Roman"/>
                <a:cs typeface="Times New Roman" pitchFamily="18" charset="0"/>
              </a:rPr>
              <a:t>Птенцы </a:t>
            </a:r>
            <a:r>
              <a:rPr lang="ru-RU" sz="1800" dirty="0">
                <a:solidFill>
                  <a:srgbClr val="323232"/>
                </a:solidFill>
                <a:latin typeface="Times New Roman" pitchFamily="18" charset="0"/>
                <a:ea typeface="Times New Roman"/>
                <a:cs typeface="Times New Roman" pitchFamily="18" charset="0"/>
              </a:rPr>
              <a:t>строят гнезда.</a:t>
            </a:r>
            <a:endParaRPr lang="ru-RU" sz="1400" dirty="0">
              <a:latin typeface="Times New Roman" pitchFamily="18" charset="0"/>
              <a:ea typeface="Times New Roman"/>
              <a:cs typeface="Times New Roman" pitchFamily="18" charset="0"/>
            </a:endParaRPr>
          </a:p>
          <a:p>
            <a:pPr marL="0" indent="0">
              <a:lnSpc>
                <a:spcPct val="200000"/>
              </a:lnSpc>
              <a:spcAft>
                <a:spcPts val="0"/>
              </a:spcAft>
              <a:buNone/>
              <a:tabLst>
                <a:tab pos="3569335" algn="l"/>
              </a:tabLst>
            </a:pPr>
            <a:r>
              <a:rPr lang="ru-RU" sz="1800" spc="-5" dirty="0">
                <a:solidFill>
                  <a:srgbClr val="323232"/>
                </a:solidFill>
                <a:latin typeface="Times New Roman" pitchFamily="18" charset="0"/>
                <a:ea typeface="Times New Roman"/>
                <a:cs typeface="Times New Roman" pitchFamily="18" charset="0"/>
              </a:rPr>
              <a:t>Дети сделали для аистов </a:t>
            </a:r>
            <a:r>
              <a:rPr lang="ru-RU" sz="1800" spc="-5" dirty="0" smtClean="0">
                <a:solidFill>
                  <a:srgbClr val="323232"/>
                </a:solidFill>
                <a:latin typeface="Times New Roman" pitchFamily="18" charset="0"/>
                <a:ea typeface="Times New Roman"/>
                <a:cs typeface="Times New Roman" pitchFamily="18" charset="0"/>
              </a:rPr>
              <a:t>скворечники.</a:t>
            </a:r>
            <a:endParaRPr lang="ru-RU" sz="1800" dirty="0" smtClean="0">
              <a:solidFill>
                <a:srgbClr val="323232"/>
              </a:solidFill>
              <a:latin typeface="Times New Roman" pitchFamily="18" charset="0"/>
              <a:ea typeface="Times New Roman"/>
              <a:cs typeface="Times New Roman" pitchFamily="18" charset="0"/>
            </a:endParaRPr>
          </a:p>
          <a:p>
            <a:pPr marL="0" indent="0">
              <a:lnSpc>
                <a:spcPct val="200000"/>
              </a:lnSpc>
              <a:spcAft>
                <a:spcPts val="0"/>
              </a:spcAft>
              <a:buNone/>
              <a:tabLst>
                <a:tab pos="3569335" algn="l"/>
              </a:tabLst>
            </a:pPr>
            <a:r>
              <a:rPr lang="ru-RU" sz="1800" spc="10" dirty="0" smtClean="0">
                <a:solidFill>
                  <a:srgbClr val="323232"/>
                </a:solidFill>
                <a:latin typeface="Times New Roman" pitchFamily="18" charset="0"/>
                <a:ea typeface="Times New Roman"/>
                <a:cs typeface="Times New Roman" pitchFamily="18" charset="0"/>
              </a:rPr>
              <a:t>Скворец </a:t>
            </a:r>
            <a:r>
              <a:rPr lang="ru-RU" sz="1800" spc="10" dirty="0">
                <a:solidFill>
                  <a:srgbClr val="323232"/>
                </a:solidFill>
                <a:latin typeface="Times New Roman" pitchFamily="18" charset="0"/>
                <a:ea typeface="Times New Roman"/>
                <a:cs typeface="Times New Roman" pitchFamily="18" charset="0"/>
              </a:rPr>
              <a:t>живет в будке.</a:t>
            </a:r>
            <a:endParaRPr lang="ru-RU" sz="1400" dirty="0">
              <a:latin typeface="Times New Roman" pitchFamily="18" charset="0"/>
              <a:ea typeface="Times New Roman"/>
              <a:cs typeface="Times New Roman" pitchFamily="18" charset="0"/>
            </a:endParaRPr>
          </a:p>
          <a:p>
            <a:pPr marL="0" indent="0">
              <a:buNone/>
            </a:pPr>
            <a:endParaRPr lang="ru-RU" sz="1800" u="sng" dirty="0" smtClean="0"/>
          </a:p>
        </p:txBody>
      </p:sp>
      <p:pic>
        <p:nvPicPr>
          <p:cNvPr id="5" name="Picture 2"/>
          <p:cNvPicPr>
            <a:picLocks noChangeAspect="1" noChangeArrowheads="1"/>
          </p:cNvPicPr>
          <p:nvPr/>
        </p:nvPicPr>
        <p:blipFill>
          <a:blip r:embed="rId2"/>
          <a:srcRect/>
          <a:stretch>
            <a:fillRect/>
          </a:stretch>
        </p:blipFill>
        <p:spPr bwMode="auto">
          <a:xfrm>
            <a:off x="4997217" y="2420888"/>
            <a:ext cx="4143375" cy="3643313"/>
          </a:xfrm>
          <a:prstGeom prst="rect">
            <a:avLst/>
          </a:prstGeom>
          <a:noFill/>
          <a:ln w="9525">
            <a:noFill/>
            <a:miter lim="800000"/>
            <a:headEnd/>
            <a:tailEnd/>
          </a:ln>
          <a:effectLst>
            <a:softEdge rad="112500"/>
          </a:effectLst>
        </p:spPr>
      </p:pic>
    </p:spTree>
    <p:extLst>
      <p:ext uri="{BB962C8B-B14F-4D97-AF65-F5344CB8AC3E}">
        <p14:creationId xmlns:p14="http://schemas.microsoft.com/office/powerpoint/2010/main" val="36144316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47664" y="620776"/>
            <a:ext cx="6336704" cy="1200153"/>
          </a:xfrm>
          <a:prstGeom prst="rect">
            <a:avLst/>
          </a:prstGeom>
          <a:noFill/>
        </p:spPr>
        <p:txBody>
          <a:bodyPr lIns="91262" tIns="45633" rIns="91262" bIns="45633">
            <a:spAutoFit/>
          </a:bodyPr>
          <a:lstStyle/>
          <a:p>
            <a:pPr algn="ctr" defTabSz="912695">
              <a:defRPr/>
            </a:pPr>
            <a:r>
              <a:rPr lang="ru-RU" sz="3600" b="1"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Matilda" panose="020B0604020202020204" charset="0"/>
                <a:cs typeface="Arial" charset="0"/>
              </a:rPr>
              <a:t>Игра «Скажи одним словом»</a:t>
            </a:r>
            <a:endParaRPr lang="ru-RU" sz="36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Matilda" panose="020B0604020202020204" charset="0"/>
              <a:cs typeface="Arial" charset="0"/>
            </a:endParaRPr>
          </a:p>
        </p:txBody>
      </p:sp>
      <p:pic>
        <p:nvPicPr>
          <p:cNvPr id="214020" name="Picture 2" descr="C:\Documents and Settings\Администратор\Рабочий стол\музыка - осень\leav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13" y="34925"/>
            <a:ext cx="1771650" cy="156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4021" name="Picture 4" descr="C:\Documents and Settings\Администратор\Рабочий стол\музыка - осень\116160723_large_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488" y="-57150"/>
            <a:ext cx="2278062" cy="206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4022" name="Picture 5" descr="C:\Documents and Settings\Администратор\Рабочий стол\музыка - осень\т_9vjOxPi.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1125" y="5876925"/>
            <a:ext cx="2808288"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4023" name="Picture 5" descr="C:\Documents and Settings\Администратор\Рабочий стол\музыка - осень\т_9vjOxPi.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650" y="5881688"/>
            <a:ext cx="2808288" cy="97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noChangeArrowheads="1"/>
          </p:cNvPicPr>
          <p:nvPr/>
        </p:nvPicPr>
        <p:blipFill rotWithShape="1">
          <a:blip r:embed="rId5">
            <a:lum bright="6000" contrast="6000"/>
            <a:extLst>
              <a:ext uri="{28A0092B-C50C-407E-A947-70E740481C1C}">
                <a14:useLocalDpi xmlns:a14="http://schemas.microsoft.com/office/drawing/2010/main" val="0"/>
              </a:ext>
            </a:extLst>
          </a:blip>
          <a:srcRect l="71377" b="32473"/>
          <a:stretch/>
        </p:blipFill>
        <p:spPr bwMode="auto">
          <a:xfrm>
            <a:off x="935038" y="1436524"/>
            <a:ext cx="2096946" cy="3370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67544" y="4975478"/>
            <a:ext cx="3816424" cy="923330"/>
          </a:xfrm>
          <a:prstGeom prst="rect">
            <a:avLst/>
          </a:prstGeom>
          <a:noFill/>
        </p:spPr>
        <p:txBody>
          <a:bodyPr wrap="square" rtlCol="0">
            <a:spAutoFit/>
          </a:bodyPr>
          <a:lstStyle/>
          <a:p>
            <a:r>
              <a:rPr lang="ru-RU" dirty="0" smtClean="0"/>
              <a:t>У аиста ноги длинные – значит он длинноногий. У аиста большой клюв – значит – он длинноклювый</a:t>
            </a:r>
            <a:endParaRPr lang="ru-RU" dirty="0"/>
          </a:p>
        </p:txBody>
      </p:sp>
      <p:pic>
        <p:nvPicPr>
          <p:cNvPr id="10" name="Picture 2"/>
          <p:cNvPicPr>
            <a:picLocks noChangeAspect="1" noChangeArrowheads="1"/>
          </p:cNvPicPr>
          <p:nvPr/>
        </p:nvPicPr>
        <p:blipFill rotWithShape="1">
          <a:blip r:embed="rId5">
            <a:lum bright="6000" contrast="6000"/>
            <a:extLst>
              <a:ext uri="{28A0092B-C50C-407E-A947-70E740481C1C}">
                <a14:useLocalDpi xmlns:a14="http://schemas.microsoft.com/office/drawing/2010/main" val="0"/>
              </a:ext>
            </a:extLst>
          </a:blip>
          <a:srcRect t="62031" r="67783"/>
          <a:stretch/>
        </p:blipFill>
        <p:spPr bwMode="auto">
          <a:xfrm>
            <a:off x="4588237" y="1856325"/>
            <a:ext cx="3152115" cy="2531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4427984" y="4869160"/>
            <a:ext cx="3816424" cy="646331"/>
          </a:xfrm>
          <a:prstGeom prst="rect">
            <a:avLst/>
          </a:prstGeom>
          <a:noFill/>
        </p:spPr>
        <p:txBody>
          <a:bodyPr wrap="square" rtlCol="0">
            <a:spAutoFit/>
          </a:bodyPr>
          <a:lstStyle/>
          <a:p>
            <a:r>
              <a:rPr lang="ru-RU" dirty="0" smtClean="0"/>
              <a:t>У соловья голос звонкий – значит он звонкоголосый</a:t>
            </a:r>
            <a:endParaRPr lang="ru-RU" dirty="0"/>
          </a:p>
        </p:txBody>
      </p:sp>
    </p:spTree>
    <p:extLst>
      <p:ext uri="{BB962C8B-B14F-4D97-AF65-F5344CB8AC3E}">
        <p14:creationId xmlns:p14="http://schemas.microsoft.com/office/powerpoint/2010/main" val="370529571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47664" y="620776"/>
            <a:ext cx="6336704" cy="1200153"/>
          </a:xfrm>
          <a:prstGeom prst="rect">
            <a:avLst/>
          </a:prstGeom>
          <a:noFill/>
        </p:spPr>
        <p:txBody>
          <a:bodyPr lIns="91262" tIns="45633" rIns="91262" bIns="45633">
            <a:spAutoFit/>
          </a:bodyPr>
          <a:lstStyle/>
          <a:p>
            <a:pPr algn="ctr" defTabSz="912695">
              <a:defRPr/>
            </a:pPr>
            <a:r>
              <a:rPr lang="ru-RU" sz="3600" b="1"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Matilda" panose="020B0604020202020204" charset="0"/>
                <a:cs typeface="Arial" charset="0"/>
              </a:rPr>
              <a:t>Игра «Скажи одним словом»</a:t>
            </a:r>
            <a:endParaRPr lang="ru-RU" sz="36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Matilda" panose="020B0604020202020204" charset="0"/>
              <a:cs typeface="Arial" charset="0"/>
            </a:endParaRPr>
          </a:p>
        </p:txBody>
      </p:sp>
      <p:pic>
        <p:nvPicPr>
          <p:cNvPr id="214020" name="Picture 2" descr="C:\Documents and Settings\Администратор\Рабочий стол\музыка - осень\leav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13" y="34925"/>
            <a:ext cx="1771650" cy="156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4021" name="Picture 4" descr="C:\Documents and Settings\Администратор\Рабочий стол\музыка - осень\116160723_large_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488" y="-57150"/>
            <a:ext cx="2278062" cy="206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4022" name="Picture 5" descr="C:\Documents and Settings\Администратор\Рабочий стол\музыка - осень\т_9vjOxPi.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1125" y="5876925"/>
            <a:ext cx="2808288"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4023" name="Picture 5" descr="C:\Documents and Settings\Администратор\Рабочий стол\музыка - осень\т_9vjOxPi.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650" y="5881688"/>
            <a:ext cx="2808288" cy="97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611560" y="5229200"/>
            <a:ext cx="3456384" cy="646331"/>
          </a:xfrm>
          <a:prstGeom prst="rect">
            <a:avLst/>
          </a:prstGeom>
          <a:noFill/>
        </p:spPr>
        <p:txBody>
          <a:bodyPr wrap="square" rtlCol="0">
            <a:spAutoFit/>
          </a:bodyPr>
          <a:lstStyle/>
          <a:p>
            <a:r>
              <a:rPr lang="ru-RU" dirty="0" smtClean="0"/>
              <a:t>У ласточки хвост длинный – значит она длиннохвостая</a:t>
            </a:r>
            <a:endParaRPr lang="ru-RU" dirty="0"/>
          </a:p>
        </p:txBody>
      </p:sp>
      <p:sp>
        <p:nvSpPr>
          <p:cNvPr id="3" name="TextBox 2"/>
          <p:cNvSpPr txBox="1"/>
          <p:nvPr/>
        </p:nvSpPr>
        <p:spPr>
          <a:xfrm>
            <a:off x="4427984" y="4869160"/>
            <a:ext cx="3816424" cy="646331"/>
          </a:xfrm>
          <a:prstGeom prst="rect">
            <a:avLst/>
          </a:prstGeom>
          <a:noFill/>
        </p:spPr>
        <p:txBody>
          <a:bodyPr wrap="square" rtlCol="0">
            <a:spAutoFit/>
          </a:bodyPr>
          <a:lstStyle/>
          <a:p>
            <a:r>
              <a:rPr lang="ru-RU" dirty="0" smtClean="0"/>
              <a:t>У лебедя длинная шея – значит он длинношеей</a:t>
            </a:r>
            <a:endParaRPr lang="ru-RU" dirty="0"/>
          </a:p>
        </p:txBody>
      </p:sp>
      <p:pic>
        <p:nvPicPr>
          <p:cNvPr id="11" name="Picture 4"/>
          <p:cNvPicPr>
            <a:picLocks noGrp="1" noChangeAspect="1" noChangeArrowheads="1"/>
          </p:cNvPicPr>
          <p:nvPr>
            <p:ph sz="quarter" idx="4294967295"/>
          </p:nvPr>
        </p:nvPicPr>
        <p:blipFill>
          <a:blip r:embed="rId5"/>
          <a:srcRect/>
          <a:stretch>
            <a:fillRect/>
          </a:stretch>
        </p:blipFill>
        <p:spPr>
          <a:xfrm>
            <a:off x="487425" y="1856325"/>
            <a:ext cx="3545103" cy="3171926"/>
          </a:xfrm>
          <a:prstGeom prst="rect">
            <a:avLst/>
          </a:prstGeom>
          <a:effectLst>
            <a:softEdge rad="112500"/>
          </a:effectLst>
        </p:spPr>
      </p:pic>
      <p:pic>
        <p:nvPicPr>
          <p:cNvPr id="12" name="Picture 2" descr="C:\Users\Алла\Desktop\Птицы\d1ba945dddea.jpg"/>
          <p:cNvPicPr>
            <a:picLocks noGrp="1" noChangeAspect="1" noChangeArrowheads="1"/>
          </p:cNvPicPr>
          <p:nvPr>
            <p:ph sz="half" idx="1"/>
          </p:nvPr>
        </p:nvPicPr>
        <p:blipFill>
          <a:blip r:embed="rId6"/>
          <a:srcRect/>
          <a:stretch>
            <a:fillRect/>
          </a:stretch>
        </p:blipFill>
        <p:spPr bwMode="auto">
          <a:xfrm>
            <a:off x="4574013" y="1820929"/>
            <a:ext cx="3442704" cy="2700173"/>
          </a:xfrm>
          <a:prstGeom prst="rect">
            <a:avLst/>
          </a:prstGeom>
          <a:noFill/>
        </p:spPr>
      </p:pic>
    </p:spTree>
    <p:extLst>
      <p:ext uri="{BB962C8B-B14F-4D97-AF65-F5344CB8AC3E}">
        <p14:creationId xmlns:p14="http://schemas.microsoft.com/office/powerpoint/2010/main" val="295977550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Заголовок 1"/>
          <p:cNvSpPr>
            <a:spLocks noGrp="1"/>
          </p:cNvSpPr>
          <p:nvPr>
            <p:ph type="title"/>
          </p:nvPr>
        </p:nvSpPr>
        <p:spPr>
          <a:xfrm>
            <a:off x="2214563" y="357188"/>
            <a:ext cx="6472237" cy="1285875"/>
          </a:xfrm>
        </p:spPr>
        <p:txBody>
          <a:bodyPr/>
          <a:lstStyle/>
          <a:p>
            <a:pPr algn="ctr" eaLnBrk="1" fontAlgn="auto" hangingPunct="1">
              <a:spcAft>
                <a:spcPts val="0"/>
              </a:spcAft>
              <a:defRPr/>
            </a:pPr>
            <a:r>
              <a:rPr lang="ru-RU" dirty="0" smtClean="0">
                <a:solidFill>
                  <a:schemeClr val="tx2">
                    <a:lumMod val="90000"/>
                    <a:lumOff val="10000"/>
                  </a:schemeClr>
                </a:solidFill>
              </a:rPr>
              <a:t>Почему птицы улетают в теплые края?</a:t>
            </a:r>
          </a:p>
        </p:txBody>
      </p:sp>
      <p:pic>
        <p:nvPicPr>
          <p:cNvPr id="9219" name="Рисунок 7"/>
          <p:cNvPicPr>
            <a:picLocks noChangeAspect="1"/>
          </p:cNvPicPr>
          <p:nvPr/>
        </p:nvPicPr>
        <p:blipFill>
          <a:blip r:embed="rId2"/>
          <a:srcRect/>
          <a:stretch>
            <a:fillRect/>
          </a:stretch>
        </p:blipFill>
        <p:spPr bwMode="auto">
          <a:xfrm>
            <a:off x="-142875" y="0"/>
            <a:ext cx="2425700" cy="2516188"/>
          </a:xfrm>
          <a:prstGeom prst="rect">
            <a:avLst/>
          </a:prstGeom>
          <a:noFill/>
          <a:ln w="9525">
            <a:noFill/>
            <a:miter lim="800000"/>
            <a:headEnd/>
            <a:tailEnd/>
          </a:ln>
        </p:spPr>
      </p:pic>
      <p:pic>
        <p:nvPicPr>
          <p:cNvPr id="9220" name="Picture 5"/>
          <p:cNvPicPr>
            <a:picLocks noGrp="1" noChangeAspect="1" noChangeArrowheads="1"/>
          </p:cNvPicPr>
          <p:nvPr>
            <p:ph idx="1"/>
          </p:nvPr>
        </p:nvPicPr>
        <p:blipFill>
          <a:blip r:embed="rId3"/>
          <a:srcRect/>
          <a:stretch>
            <a:fillRect/>
          </a:stretch>
        </p:blipFill>
        <p:spPr>
          <a:xfrm>
            <a:off x="4642292" y="1756222"/>
            <a:ext cx="4013626" cy="3858309"/>
          </a:xfrm>
          <a:effectLst>
            <a:softEdge rad="112500"/>
          </a:effectLst>
        </p:spPr>
      </p:pic>
      <p:pic>
        <p:nvPicPr>
          <p:cNvPr id="9221" name="Picture 6"/>
          <p:cNvPicPr>
            <a:picLocks noChangeAspect="1" noChangeArrowheads="1"/>
          </p:cNvPicPr>
          <p:nvPr/>
        </p:nvPicPr>
        <p:blipFill>
          <a:blip r:embed="rId4"/>
          <a:srcRect/>
          <a:stretch>
            <a:fillRect/>
          </a:stretch>
        </p:blipFill>
        <p:spPr bwMode="auto">
          <a:xfrm>
            <a:off x="668670" y="1756222"/>
            <a:ext cx="3714750" cy="4071938"/>
          </a:xfrm>
          <a:prstGeom prst="rect">
            <a:avLst/>
          </a:prstGeom>
          <a:ln>
            <a:noFill/>
          </a:ln>
          <a:effectLst>
            <a:softEdge rad="112500"/>
          </a:effectLst>
        </p:spPr>
      </p:pic>
      <p:sp>
        <p:nvSpPr>
          <p:cNvPr id="2" name="TextBox 1"/>
          <p:cNvSpPr txBox="1"/>
          <p:nvPr/>
        </p:nvSpPr>
        <p:spPr>
          <a:xfrm>
            <a:off x="4716016" y="5835603"/>
            <a:ext cx="3888432" cy="646331"/>
          </a:xfrm>
          <a:prstGeom prst="rect">
            <a:avLst/>
          </a:prstGeom>
          <a:noFill/>
        </p:spPr>
        <p:txBody>
          <a:bodyPr wrap="square" rtlCol="0">
            <a:spAutoFit/>
          </a:bodyPr>
          <a:lstStyle/>
          <a:p>
            <a:r>
              <a:rPr lang="ru-RU" dirty="0" smtClean="0">
                <a:latin typeface="Times New Roman" pitchFamily="18" charset="0"/>
                <a:cs typeface="Times New Roman" pitchFamily="18" charset="0"/>
              </a:rPr>
              <a:t>Трава желтеет, насекомые засыпают – кушать птичкам нечего.</a:t>
            </a:r>
            <a:endParaRPr lang="ru-RU" dirty="0">
              <a:latin typeface="Times New Roman" pitchFamily="18" charset="0"/>
              <a:cs typeface="Times New Roman" pitchFamily="18" charset="0"/>
            </a:endParaRPr>
          </a:p>
        </p:txBody>
      </p:sp>
      <p:sp>
        <p:nvSpPr>
          <p:cNvPr id="3" name="TextBox 2"/>
          <p:cNvSpPr txBox="1"/>
          <p:nvPr/>
        </p:nvSpPr>
        <p:spPr>
          <a:xfrm>
            <a:off x="566426" y="5835602"/>
            <a:ext cx="3816994" cy="646331"/>
          </a:xfrm>
          <a:prstGeom prst="rect">
            <a:avLst/>
          </a:prstGeom>
          <a:noFill/>
        </p:spPr>
        <p:txBody>
          <a:bodyPr wrap="square" rtlCol="0">
            <a:spAutoFit/>
          </a:bodyPr>
          <a:lstStyle/>
          <a:p>
            <a:r>
              <a:rPr lang="ru-RU" dirty="0" smtClean="0">
                <a:latin typeface="Times New Roman" pitchFamily="18" charset="0"/>
                <a:cs typeface="Times New Roman" pitchFamily="18" charset="0"/>
              </a:rPr>
              <a:t>Потому что становится на улице холодно</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426524831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Заголовок 1"/>
          <p:cNvSpPr>
            <a:spLocks noGrp="1"/>
          </p:cNvSpPr>
          <p:nvPr>
            <p:ph type="title"/>
          </p:nvPr>
        </p:nvSpPr>
        <p:spPr/>
        <p:txBody>
          <a:bodyPr/>
          <a:lstStyle/>
          <a:p>
            <a:pPr eaLnBrk="1" hangingPunct="1"/>
            <a:r>
              <a:rPr lang="ru-RU" sz="2400" b="1" smtClean="0"/>
              <a:t>Физкультминутка «Мы листики осенние»</a:t>
            </a:r>
          </a:p>
        </p:txBody>
      </p:sp>
      <p:sp>
        <p:nvSpPr>
          <p:cNvPr id="82947" name="Объект 3"/>
          <p:cNvSpPr>
            <a:spLocks noGrp="1"/>
          </p:cNvSpPr>
          <p:nvPr>
            <p:ph idx="1"/>
          </p:nvPr>
        </p:nvSpPr>
        <p:spPr/>
        <p:txBody>
          <a:bodyPr/>
          <a:lstStyle/>
          <a:p>
            <a:pPr eaLnBrk="1" hangingPunct="1"/>
            <a:endParaRPr lang="ru-RU" smtClean="0"/>
          </a:p>
        </p:txBody>
      </p:sp>
      <p:pic>
        <p:nvPicPr>
          <p:cNvPr id="8294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2275" y="1700213"/>
            <a:ext cx="5813425" cy="377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7699327"/>
      </p:ext>
    </p:extLst>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22313" y="714375"/>
            <a:ext cx="7772400" cy="785813"/>
          </a:xfrm>
        </p:spPr>
        <p:txBody>
          <a:bodyPr/>
          <a:lstStyle/>
          <a:p>
            <a:pPr algn="ctr" eaLnBrk="1" fontAlgn="auto" hangingPunct="1">
              <a:spcAft>
                <a:spcPts val="0"/>
              </a:spcAft>
              <a:defRPr/>
            </a:pPr>
            <a:r>
              <a:rPr lang="ru-RU" sz="3600" dirty="0" smtClean="0">
                <a:solidFill>
                  <a:schemeClr val="tx2">
                    <a:lumMod val="90000"/>
                    <a:lumOff val="10000"/>
                  </a:schemeClr>
                </a:solidFill>
              </a:rPr>
              <a:t>Как происходит отлёт птиц</a:t>
            </a:r>
            <a:endParaRPr lang="ru-RU" sz="3600" dirty="0"/>
          </a:p>
        </p:txBody>
      </p:sp>
      <p:pic>
        <p:nvPicPr>
          <p:cNvPr id="10243" name="Picture 2"/>
          <p:cNvPicPr>
            <a:picLocks noChangeAspect="1" noChangeArrowheads="1"/>
          </p:cNvPicPr>
          <p:nvPr/>
        </p:nvPicPr>
        <p:blipFill>
          <a:blip r:embed="rId2"/>
          <a:srcRect/>
          <a:stretch>
            <a:fillRect/>
          </a:stretch>
        </p:blipFill>
        <p:spPr bwMode="auto">
          <a:xfrm>
            <a:off x="428625" y="3500438"/>
            <a:ext cx="2357438" cy="2928937"/>
          </a:xfrm>
          <a:prstGeom prst="rect">
            <a:avLst/>
          </a:prstGeom>
          <a:ln>
            <a:noFill/>
          </a:ln>
          <a:effectLst>
            <a:softEdge rad="112500"/>
          </a:effectLst>
        </p:spPr>
      </p:pic>
      <p:pic>
        <p:nvPicPr>
          <p:cNvPr id="10244" name="Picture 3"/>
          <p:cNvPicPr>
            <a:picLocks noChangeAspect="1" noChangeArrowheads="1"/>
          </p:cNvPicPr>
          <p:nvPr/>
        </p:nvPicPr>
        <p:blipFill>
          <a:blip r:embed="rId3"/>
          <a:srcRect/>
          <a:stretch>
            <a:fillRect/>
          </a:stretch>
        </p:blipFill>
        <p:spPr bwMode="auto">
          <a:xfrm>
            <a:off x="2714625" y="3500438"/>
            <a:ext cx="3357573" cy="2928937"/>
          </a:xfrm>
          <a:prstGeom prst="rect">
            <a:avLst/>
          </a:prstGeom>
          <a:ln>
            <a:noFill/>
          </a:ln>
          <a:effectLst>
            <a:softEdge rad="112500"/>
          </a:effectLst>
        </p:spPr>
      </p:pic>
      <p:pic>
        <p:nvPicPr>
          <p:cNvPr id="10245" name="Picture 4"/>
          <p:cNvPicPr>
            <a:picLocks noChangeAspect="1" noChangeArrowheads="1"/>
          </p:cNvPicPr>
          <p:nvPr/>
        </p:nvPicPr>
        <p:blipFill>
          <a:blip r:embed="rId4"/>
          <a:srcRect/>
          <a:stretch>
            <a:fillRect/>
          </a:stretch>
        </p:blipFill>
        <p:spPr bwMode="auto">
          <a:xfrm>
            <a:off x="6000750" y="3500438"/>
            <a:ext cx="2786063" cy="3071812"/>
          </a:xfrm>
          <a:prstGeom prst="rect">
            <a:avLst/>
          </a:prstGeom>
          <a:ln>
            <a:noFill/>
          </a:ln>
          <a:effectLst>
            <a:softEdge rad="112500"/>
          </a:effectLst>
        </p:spPr>
      </p:pic>
      <p:sp>
        <p:nvSpPr>
          <p:cNvPr id="3" name="Подзаголовок 2"/>
          <p:cNvSpPr>
            <a:spLocks noGrp="1"/>
          </p:cNvSpPr>
          <p:nvPr>
            <p:ph type="subTitle" idx="1"/>
          </p:nvPr>
        </p:nvSpPr>
        <p:spPr>
          <a:xfrm>
            <a:off x="685800" y="1571625"/>
            <a:ext cx="7772400" cy="1928813"/>
          </a:xfrm>
        </p:spPr>
        <p:txBody>
          <a:bodyPr>
            <a:normAutofit/>
          </a:bodyPr>
          <a:lstStyle/>
          <a:p>
            <a:pPr algn="l" eaLnBrk="1" fontAlgn="auto" hangingPunct="1">
              <a:spcAft>
                <a:spcPts val="0"/>
              </a:spcAft>
              <a:buFont typeface="Wingdings 2"/>
              <a:buNone/>
              <a:defRPr/>
            </a:pPr>
            <a:r>
              <a:rPr lang="ru-RU" sz="1800" dirty="0" smtClean="0"/>
              <a:t>Птицы улетают не все сразу, а по мере уменьшения пищи:</a:t>
            </a:r>
          </a:p>
          <a:p>
            <a:pPr algn="l" eaLnBrk="1" fontAlgn="auto" hangingPunct="1">
              <a:spcAft>
                <a:spcPts val="0"/>
              </a:spcAft>
              <a:buFont typeface="Wingdings 2"/>
              <a:buNone/>
              <a:defRPr/>
            </a:pPr>
            <a:r>
              <a:rPr lang="ru-RU" sz="1800" dirty="0" smtClean="0"/>
              <a:t>1.Насекомоядные.</a:t>
            </a:r>
          </a:p>
          <a:p>
            <a:pPr algn="l" eaLnBrk="1" fontAlgn="auto" hangingPunct="1">
              <a:spcAft>
                <a:spcPts val="0"/>
              </a:spcAft>
              <a:buFont typeface="Wingdings 2"/>
              <a:buNone/>
              <a:defRPr/>
            </a:pPr>
            <a:r>
              <a:rPr lang="ru-RU" sz="1800" dirty="0" smtClean="0"/>
              <a:t>2.Зерноядные ( питаются семенами, плодами растений).</a:t>
            </a:r>
          </a:p>
          <a:p>
            <a:pPr algn="l" eaLnBrk="1" fontAlgn="auto" hangingPunct="1">
              <a:spcAft>
                <a:spcPts val="0"/>
              </a:spcAft>
              <a:buFont typeface="Wingdings 2"/>
              <a:buNone/>
              <a:defRPr/>
            </a:pPr>
            <a:r>
              <a:rPr lang="ru-RU" sz="1800" dirty="0" smtClean="0"/>
              <a:t>3. Водоплавающие и болотные ( питаются рыбой, растениями и обитателями водоемов).</a:t>
            </a:r>
            <a:endParaRPr lang="ru-RU" sz="1800" dirty="0"/>
          </a:p>
        </p:txBody>
      </p:sp>
    </p:spTree>
    <p:extLst>
      <p:ext uri="{BB962C8B-B14F-4D97-AF65-F5344CB8AC3E}">
        <p14:creationId xmlns:p14="http://schemas.microsoft.com/office/powerpoint/2010/main" val="2786556209"/>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27584" y="1844824"/>
            <a:ext cx="7772400" cy="785813"/>
          </a:xfrm>
        </p:spPr>
        <p:txBody>
          <a:bodyPr>
            <a:normAutofit fontScale="90000"/>
          </a:bodyPr>
          <a:lstStyle/>
          <a:p>
            <a:pPr algn="ctr" eaLnBrk="1" fontAlgn="auto" hangingPunct="1">
              <a:spcAft>
                <a:spcPts val="0"/>
              </a:spcAft>
              <a:defRPr/>
            </a:pPr>
            <a:r>
              <a:rPr lang="ru-RU" sz="3600" dirty="0" smtClean="0">
                <a:solidFill>
                  <a:schemeClr val="tx2">
                    <a:lumMod val="90000"/>
                    <a:lumOff val="10000"/>
                  </a:schemeClr>
                </a:solidFill>
              </a:rPr>
              <a:t>Первыми улетают птицы, которые питаются насекомыми- их называют </a:t>
            </a:r>
            <a:br>
              <a:rPr lang="ru-RU" sz="3600" dirty="0" smtClean="0">
                <a:solidFill>
                  <a:schemeClr val="tx2">
                    <a:lumMod val="90000"/>
                    <a:lumOff val="10000"/>
                  </a:schemeClr>
                </a:solidFill>
              </a:rPr>
            </a:br>
            <a:r>
              <a:rPr lang="ru-RU" sz="3600" dirty="0" smtClean="0">
                <a:solidFill>
                  <a:schemeClr val="tx2">
                    <a:lumMod val="90000"/>
                    <a:lumOff val="10000"/>
                  </a:schemeClr>
                </a:solidFill>
              </a:rPr>
              <a:t>насекомоядные</a:t>
            </a:r>
            <a:endParaRPr lang="ru-RU" sz="3600" dirty="0"/>
          </a:p>
        </p:txBody>
      </p:sp>
      <p:pic>
        <p:nvPicPr>
          <p:cNvPr id="10243" name="Picture 2"/>
          <p:cNvPicPr>
            <a:picLocks noChangeAspect="1" noChangeArrowheads="1"/>
          </p:cNvPicPr>
          <p:nvPr/>
        </p:nvPicPr>
        <p:blipFill>
          <a:blip r:embed="rId2"/>
          <a:srcRect/>
          <a:stretch>
            <a:fillRect/>
          </a:stretch>
        </p:blipFill>
        <p:spPr bwMode="auto">
          <a:xfrm>
            <a:off x="2823486" y="2636912"/>
            <a:ext cx="2938065" cy="3650322"/>
          </a:xfrm>
          <a:prstGeom prst="rect">
            <a:avLst/>
          </a:prstGeom>
          <a:ln>
            <a:noFill/>
          </a:ln>
          <a:effectLst>
            <a:softEdge rad="112500"/>
          </a:effectLst>
        </p:spPr>
      </p:pic>
      <p:sp>
        <p:nvSpPr>
          <p:cNvPr id="3" name="Подзаголовок 2"/>
          <p:cNvSpPr>
            <a:spLocks noGrp="1"/>
          </p:cNvSpPr>
          <p:nvPr>
            <p:ph type="subTitle" idx="1"/>
          </p:nvPr>
        </p:nvSpPr>
        <p:spPr>
          <a:xfrm>
            <a:off x="685800" y="1571625"/>
            <a:ext cx="7772400" cy="1928813"/>
          </a:xfrm>
        </p:spPr>
        <p:txBody>
          <a:bodyPr>
            <a:normAutofit/>
          </a:bodyPr>
          <a:lstStyle/>
          <a:p>
            <a:pPr algn="l" eaLnBrk="1" fontAlgn="auto" hangingPunct="1">
              <a:spcAft>
                <a:spcPts val="0"/>
              </a:spcAft>
              <a:buFont typeface="Wingdings 2"/>
              <a:buNone/>
              <a:defRPr/>
            </a:pPr>
            <a:endParaRPr lang="ru-RU" sz="1800" dirty="0" smtClean="0"/>
          </a:p>
          <a:p>
            <a:pPr algn="l" eaLnBrk="1" fontAlgn="auto" hangingPunct="1">
              <a:spcAft>
                <a:spcPts val="0"/>
              </a:spcAft>
              <a:buFont typeface="Wingdings 2"/>
              <a:buNone/>
              <a:defRPr/>
            </a:pPr>
            <a:endParaRPr lang="ru-RU" sz="1800" dirty="0"/>
          </a:p>
        </p:txBody>
      </p:sp>
    </p:spTree>
    <p:extLst>
      <p:ext uri="{BB962C8B-B14F-4D97-AF65-F5344CB8AC3E}">
        <p14:creationId xmlns:p14="http://schemas.microsoft.com/office/powerpoint/2010/main" val="2453656180"/>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3238" y="4983163"/>
            <a:ext cx="8183562" cy="874712"/>
          </a:xfrm>
        </p:spPr>
        <p:txBody>
          <a:bodyPr>
            <a:normAutofit fontScale="90000"/>
          </a:bodyPr>
          <a:lstStyle/>
          <a:p>
            <a:pPr algn="ctr" eaLnBrk="1" fontAlgn="auto" hangingPunct="1">
              <a:spcAft>
                <a:spcPts val="0"/>
              </a:spcAft>
              <a:defRPr/>
            </a:pPr>
            <a:r>
              <a:rPr lang="ru-RU" dirty="0" smtClean="0">
                <a:solidFill>
                  <a:schemeClr val="accent5"/>
                </a:solidFill>
              </a:rPr>
              <a:t>Белобрюхий стриж улетает первым</a:t>
            </a:r>
            <a:endParaRPr lang="ru-RU" dirty="0">
              <a:solidFill>
                <a:schemeClr val="accent5"/>
              </a:solidFill>
            </a:endParaRPr>
          </a:p>
        </p:txBody>
      </p:sp>
      <p:pic>
        <p:nvPicPr>
          <p:cNvPr id="11267" name="Picture 2"/>
          <p:cNvPicPr>
            <a:picLocks noGrp="1" noChangeAspect="1" noChangeArrowheads="1"/>
          </p:cNvPicPr>
          <p:nvPr>
            <p:ph idx="1"/>
          </p:nvPr>
        </p:nvPicPr>
        <p:blipFill>
          <a:blip r:embed="rId2"/>
          <a:srcRect/>
          <a:stretch>
            <a:fillRect/>
          </a:stretch>
        </p:blipFill>
        <p:spPr>
          <a:xfrm>
            <a:off x="357188" y="428625"/>
            <a:ext cx="8429625" cy="4429125"/>
          </a:xfrm>
          <a:effectLst>
            <a:softEdge rad="112500"/>
          </a:effectLst>
        </p:spPr>
      </p:pic>
      <p:sp>
        <p:nvSpPr>
          <p:cNvPr id="3" name="TextBox 2"/>
          <p:cNvSpPr txBox="1"/>
          <p:nvPr/>
        </p:nvSpPr>
        <p:spPr>
          <a:xfrm>
            <a:off x="539552" y="476672"/>
            <a:ext cx="3888432" cy="646331"/>
          </a:xfrm>
          <a:prstGeom prst="rect">
            <a:avLst/>
          </a:prstGeom>
          <a:noFill/>
        </p:spPr>
        <p:txBody>
          <a:bodyPr wrap="square" rtlCol="0">
            <a:spAutoFit/>
          </a:bodyPr>
          <a:lstStyle/>
          <a:p>
            <a:r>
              <a:rPr lang="ru-RU" dirty="0" smtClean="0"/>
              <a:t>Первыми улетают насекомоядные птицы</a:t>
            </a:r>
            <a:endParaRPr lang="ru-RU" dirty="0"/>
          </a:p>
        </p:txBody>
      </p:sp>
    </p:spTree>
    <p:extLst>
      <p:ext uri="{BB962C8B-B14F-4D97-AF65-F5344CB8AC3E}">
        <p14:creationId xmlns:p14="http://schemas.microsoft.com/office/powerpoint/2010/main" val="1686620673"/>
      </p:ext>
    </p:extLst>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3238" y="4983163"/>
            <a:ext cx="8183562" cy="874712"/>
          </a:xfrm>
        </p:spPr>
        <p:txBody>
          <a:bodyPr/>
          <a:lstStyle/>
          <a:p>
            <a:pPr algn="ctr" eaLnBrk="1" fontAlgn="auto" hangingPunct="1">
              <a:spcAft>
                <a:spcPts val="0"/>
              </a:spcAft>
              <a:defRPr/>
            </a:pPr>
            <a:r>
              <a:rPr lang="ru-RU" dirty="0" smtClean="0">
                <a:solidFill>
                  <a:schemeClr val="accent5"/>
                </a:solidFill>
              </a:rPr>
              <a:t>улетают  в начале осени</a:t>
            </a:r>
            <a:endParaRPr lang="ru-RU" dirty="0">
              <a:solidFill>
                <a:schemeClr val="accent5"/>
              </a:solidFill>
            </a:endParaRPr>
          </a:p>
        </p:txBody>
      </p:sp>
      <p:sp>
        <p:nvSpPr>
          <p:cNvPr id="3" name="Текст 2"/>
          <p:cNvSpPr>
            <a:spLocks noGrp="1"/>
          </p:cNvSpPr>
          <p:nvPr>
            <p:ph type="body" idx="1"/>
          </p:nvPr>
        </p:nvSpPr>
        <p:spPr>
          <a:xfrm>
            <a:off x="608013" y="579438"/>
            <a:ext cx="3930650" cy="706437"/>
          </a:xfrm>
        </p:spPr>
        <p:txBody>
          <a:bodyPr>
            <a:normAutofit fontScale="92500" lnSpcReduction="20000"/>
          </a:bodyPr>
          <a:lstStyle/>
          <a:p>
            <a:pPr algn="ctr" eaLnBrk="1" fontAlgn="auto" hangingPunct="1">
              <a:spcAft>
                <a:spcPts val="0"/>
              </a:spcAft>
              <a:buFont typeface="Wingdings 2"/>
              <a:buNone/>
              <a:defRPr/>
            </a:pPr>
            <a:r>
              <a:rPr lang="ru-RU" dirty="0" smtClean="0">
                <a:solidFill>
                  <a:schemeClr val="accent5"/>
                </a:solidFill>
              </a:rPr>
              <a:t>Ласточка-береговушка</a:t>
            </a:r>
            <a:r>
              <a:rPr lang="ru-RU" dirty="0" smtClean="0"/>
              <a:t> </a:t>
            </a:r>
            <a:endParaRPr lang="ru-RU" dirty="0"/>
          </a:p>
        </p:txBody>
      </p:sp>
      <p:sp>
        <p:nvSpPr>
          <p:cNvPr id="4" name="Текст 3"/>
          <p:cNvSpPr>
            <a:spLocks noGrp="1"/>
          </p:cNvSpPr>
          <p:nvPr>
            <p:ph type="body" sz="half" idx="3"/>
          </p:nvPr>
        </p:nvSpPr>
        <p:spPr>
          <a:xfrm>
            <a:off x="4652963" y="579438"/>
            <a:ext cx="3930650" cy="792162"/>
          </a:xfrm>
        </p:spPr>
        <p:txBody>
          <a:bodyPr>
            <a:normAutofit fontScale="92500"/>
          </a:bodyPr>
          <a:lstStyle/>
          <a:p>
            <a:pPr algn="ctr" eaLnBrk="1" fontAlgn="auto" hangingPunct="1">
              <a:spcAft>
                <a:spcPts val="0"/>
              </a:spcAft>
              <a:buFont typeface="Wingdings 2"/>
              <a:buNone/>
              <a:defRPr/>
            </a:pPr>
            <a:r>
              <a:rPr lang="ru-RU" dirty="0" smtClean="0">
                <a:solidFill>
                  <a:schemeClr val="accent5"/>
                </a:solidFill>
              </a:rPr>
              <a:t>Ласточка деревенская </a:t>
            </a:r>
            <a:endParaRPr lang="ru-RU" dirty="0">
              <a:solidFill>
                <a:schemeClr val="accent5"/>
              </a:solidFill>
            </a:endParaRPr>
          </a:p>
        </p:txBody>
      </p:sp>
      <p:pic>
        <p:nvPicPr>
          <p:cNvPr id="12293" name="Picture 2"/>
          <p:cNvPicPr>
            <a:picLocks noGrp="1" noChangeAspect="1" noChangeArrowheads="1"/>
          </p:cNvPicPr>
          <p:nvPr>
            <p:ph sz="quarter" idx="2"/>
          </p:nvPr>
        </p:nvPicPr>
        <p:blipFill>
          <a:blip r:embed="rId2"/>
          <a:srcRect/>
          <a:stretch>
            <a:fillRect/>
          </a:stretch>
        </p:blipFill>
        <p:spPr>
          <a:xfrm>
            <a:off x="500063" y="1285875"/>
            <a:ext cx="4143375" cy="3643313"/>
          </a:xfrm>
          <a:effectLst>
            <a:softEdge rad="112500"/>
          </a:effectLst>
        </p:spPr>
      </p:pic>
      <p:pic>
        <p:nvPicPr>
          <p:cNvPr id="12294" name="Picture 4"/>
          <p:cNvPicPr>
            <a:picLocks noGrp="1" noChangeAspect="1" noChangeArrowheads="1"/>
          </p:cNvPicPr>
          <p:nvPr>
            <p:ph sz="quarter" idx="4"/>
          </p:nvPr>
        </p:nvPicPr>
        <p:blipFill>
          <a:blip r:embed="rId3"/>
          <a:srcRect/>
          <a:stretch>
            <a:fillRect/>
          </a:stretch>
        </p:blipFill>
        <p:spPr>
          <a:xfrm>
            <a:off x="4572000" y="1285861"/>
            <a:ext cx="4071965" cy="3643328"/>
          </a:xfrm>
          <a:effectLst>
            <a:softEdge rad="112500"/>
          </a:effectLst>
        </p:spPr>
      </p:pic>
      <p:sp>
        <p:nvSpPr>
          <p:cNvPr id="5" name="TextBox 4"/>
          <p:cNvSpPr txBox="1"/>
          <p:nvPr/>
        </p:nvSpPr>
        <p:spPr>
          <a:xfrm>
            <a:off x="3059832" y="260648"/>
            <a:ext cx="3744416" cy="369332"/>
          </a:xfrm>
          <a:prstGeom prst="rect">
            <a:avLst/>
          </a:prstGeom>
          <a:noFill/>
        </p:spPr>
        <p:txBody>
          <a:bodyPr wrap="square" rtlCol="0">
            <a:spAutoFit/>
          </a:bodyPr>
          <a:lstStyle/>
          <a:p>
            <a:r>
              <a:rPr lang="ru-RU" dirty="0" smtClean="0"/>
              <a:t>Насекомоядные</a:t>
            </a:r>
            <a:endParaRPr lang="ru-RU" dirty="0"/>
          </a:p>
        </p:txBody>
      </p:sp>
    </p:spTree>
    <p:extLst>
      <p:ext uri="{BB962C8B-B14F-4D97-AF65-F5344CB8AC3E}">
        <p14:creationId xmlns:p14="http://schemas.microsoft.com/office/powerpoint/2010/main" val="735268297"/>
      </p:ext>
    </p:extLst>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28604"/>
            <a:ext cx="8229600" cy="1000132"/>
          </a:xfrm>
        </p:spPr>
        <p:txBody>
          <a:bodyPr>
            <a:normAutofit/>
          </a:bodyPr>
          <a:lstStyle/>
          <a:p>
            <a:pPr algn="ctr"/>
            <a:r>
              <a:rPr lang="ru-RU" sz="4400" dirty="0" smtClean="0">
                <a:latin typeface="Cambria" pitchFamily="18" charset="0"/>
              </a:rPr>
              <a:t>ГРАЧ</a:t>
            </a:r>
            <a:endParaRPr lang="ru-RU" sz="4400" dirty="0">
              <a:latin typeface="Cambria" pitchFamily="18" charset="0"/>
            </a:endParaRPr>
          </a:p>
        </p:txBody>
      </p:sp>
      <p:sp>
        <p:nvSpPr>
          <p:cNvPr id="4" name="Содержимое 3"/>
          <p:cNvSpPr>
            <a:spLocks noGrp="1"/>
          </p:cNvSpPr>
          <p:nvPr>
            <p:ph sz="half" idx="2"/>
          </p:nvPr>
        </p:nvSpPr>
        <p:spPr>
          <a:xfrm>
            <a:off x="6572264" y="1571612"/>
            <a:ext cx="2286016" cy="4783313"/>
          </a:xfrm>
        </p:spPr>
        <p:txBody>
          <a:bodyPr>
            <a:normAutofit lnSpcReduction="10000"/>
          </a:bodyPr>
          <a:lstStyle/>
          <a:p>
            <a:r>
              <a:rPr lang="ru-RU" sz="1800" dirty="0" smtClean="0">
                <a:latin typeface="Cambria" pitchFamily="18" charset="0"/>
              </a:rPr>
              <a:t>Первая перелетная птица, извещает нас о наступлении весны. Перья черные, с фиолетовым отливом. Гнездятся колониями в садах, на деревьях, около жилища людей. Питаются червяками и личинками насекомых.</a:t>
            </a:r>
            <a:endParaRPr lang="ru-RU" sz="1800" dirty="0">
              <a:latin typeface="Cambria" pitchFamily="18" charset="0"/>
            </a:endParaRPr>
          </a:p>
        </p:txBody>
      </p:sp>
      <p:pic>
        <p:nvPicPr>
          <p:cNvPr id="5122" name="Picture 2" descr="C:\Users\Алла\Desktop\Птицы\324.jpeg"/>
          <p:cNvPicPr>
            <a:picLocks noGrp="1" noChangeAspect="1" noChangeArrowheads="1"/>
          </p:cNvPicPr>
          <p:nvPr>
            <p:ph sz="half" idx="1"/>
          </p:nvPr>
        </p:nvPicPr>
        <p:blipFill>
          <a:blip r:embed="rId2"/>
          <a:srcRect/>
          <a:stretch>
            <a:fillRect/>
          </a:stretch>
        </p:blipFill>
        <p:spPr bwMode="auto">
          <a:xfrm>
            <a:off x="571472" y="1714488"/>
            <a:ext cx="5857916" cy="4572032"/>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Заголовок 1"/>
          <p:cNvSpPr>
            <a:spLocks noGrp="1"/>
          </p:cNvSpPr>
          <p:nvPr>
            <p:ph type="title"/>
          </p:nvPr>
        </p:nvSpPr>
        <p:spPr/>
        <p:txBody>
          <a:bodyPr/>
          <a:lstStyle/>
          <a:p>
            <a:r>
              <a:rPr lang="ru-RU" smtClean="0"/>
              <a:t>Артикуляционная гимнастика</a:t>
            </a:r>
          </a:p>
        </p:txBody>
      </p:sp>
      <p:pic>
        <p:nvPicPr>
          <p:cNvPr id="180227" name="Picture 2"/>
          <p:cNvPicPr>
            <a:picLocks noChangeAspect="1" noChangeArrowheads="1"/>
          </p:cNvPicPr>
          <p:nvPr/>
        </p:nvPicPr>
        <p:blipFill>
          <a:blip r:embed="rId2">
            <a:extLst>
              <a:ext uri="{28A0092B-C50C-407E-A947-70E740481C1C}">
                <a14:useLocalDpi xmlns:a14="http://schemas.microsoft.com/office/drawing/2010/main" val="0"/>
              </a:ext>
            </a:extLst>
          </a:blip>
          <a:srcRect l="50000"/>
          <a:stretch>
            <a:fillRect/>
          </a:stretch>
        </p:blipFill>
        <p:spPr bwMode="auto">
          <a:xfrm>
            <a:off x="6156325" y="1282700"/>
            <a:ext cx="2286000" cy="320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022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050" y="4030663"/>
            <a:ext cx="2005013" cy="280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0229" name="Picture 4"/>
          <p:cNvPicPr>
            <a:picLocks noChangeAspect="1" noChangeArrowheads="1"/>
          </p:cNvPicPr>
          <p:nvPr/>
        </p:nvPicPr>
        <p:blipFill>
          <a:blip r:embed="rId4">
            <a:extLst>
              <a:ext uri="{28A0092B-C50C-407E-A947-70E740481C1C}">
                <a14:useLocalDpi xmlns:a14="http://schemas.microsoft.com/office/drawing/2010/main" val="0"/>
              </a:ext>
            </a:extLst>
          </a:blip>
          <a:srcRect l="50000"/>
          <a:stretch>
            <a:fillRect/>
          </a:stretch>
        </p:blipFill>
        <p:spPr bwMode="auto">
          <a:xfrm>
            <a:off x="6156325" y="4365625"/>
            <a:ext cx="2719388" cy="2141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0230"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825" y="4030663"/>
            <a:ext cx="1800225" cy="253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0231"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13" y="1773238"/>
            <a:ext cx="2555875" cy="136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0232"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71738" y="1179513"/>
            <a:ext cx="2054225" cy="292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0233" name="Picture 13"/>
          <p:cNvPicPr>
            <a:picLocks noChangeAspect="1" noChangeArrowheads="1"/>
          </p:cNvPicPr>
          <p:nvPr/>
        </p:nvPicPr>
        <p:blipFill>
          <a:blip r:embed="rId8">
            <a:extLst>
              <a:ext uri="{28A0092B-C50C-407E-A947-70E740481C1C}">
                <a14:useLocalDpi xmlns:a14="http://schemas.microsoft.com/office/drawing/2010/main" val="0"/>
              </a:ext>
            </a:extLst>
          </a:blip>
          <a:srcRect l="58357" t="23917" r="9229" b="19705"/>
          <a:stretch>
            <a:fillRect/>
          </a:stretch>
        </p:blipFill>
        <p:spPr bwMode="auto">
          <a:xfrm>
            <a:off x="4529138" y="1282700"/>
            <a:ext cx="2079625" cy="271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0234" name="Picture 5"/>
          <p:cNvPicPr>
            <a:picLocks noGrp="1" noChangeAspect="1" noChangeArrowheads="1"/>
          </p:cNvPicPr>
          <p:nvPr>
            <p:ph idx="1"/>
          </p:nvPr>
        </p:nvPicPr>
        <p:blipFill>
          <a:blip r:embed="rId9">
            <a:extLst>
              <a:ext uri="{28A0092B-C50C-407E-A947-70E740481C1C}">
                <a14:useLocalDpi xmlns:a14="http://schemas.microsoft.com/office/drawing/2010/main" val="0"/>
              </a:ext>
            </a:extLst>
          </a:blip>
          <a:srcRect/>
          <a:stretch>
            <a:fillRect/>
          </a:stretch>
        </p:blipFill>
        <p:spPr>
          <a:xfrm>
            <a:off x="3956050" y="4224338"/>
            <a:ext cx="2197100" cy="2147887"/>
          </a:xfrm>
          <a:noFill/>
          <a:extLs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16170346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57166"/>
            <a:ext cx="8229600" cy="928694"/>
          </a:xfrm>
        </p:spPr>
        <p:txBody>
          <a:bodyPr>
            <a:normAutofit/>
          </a:bodyPr>
          <a:lstStyle/>
          <a:p>
            <a:pPr algn="ctr"/>
            <a:r>
              <a:rPr lang="ru-RU" sz="4400" dirty="0" smtClean="0">
                <a:latin typeface="Cambria" pitchFamily="18" charset="0"/>
              </a:rPr>
              <a:t>КУКУШКА</a:t>
            </a:r>
            <a:endParaRPr lang="ru-RU" sz="4400" dirty="0">
              <a:latin typeface="Cambria" pitchFamily="18" charset="0"/>
            </a:endParaRPr>
          </a:p>
        </p:txBody>
      </p:sp>
      <p:sp>
        <p:nvSpPr>
          <p:cNvPr id="4" name="Содержимое 3"/>
          <p:cNvSpPr>
            <a:spLocks noGrp="1"/>
          </p:cNvSpPr>
          <p:nvPr>
            <p:ph sz="half" idx="2"/>
          </p:nvPr>
        </p:nvSpPr>
        <p:spPr>
          <a:xfrm>
            <a:off x="6429388" y="1428736"/>
            <a:ext cx="2257412" cy="4926189"/>
          </a:xfrm>
        </p:spPr>
        <p:txBody>
          <a:bodyPr>
            <a:normAutofit/>
          </a:bodyPr>
          <a:lstStyle/>
          <a:p>
            <a:r>
              <a:rPr lang="ru-RU" sz="1800" dirty="0" smtClean="0">
                <a:latin typeface="Cambria" pitchFamily="18" charset="0"/>
              </a:rPr>
              <a:t>Тонкое туловище, длинный хвост и сильные лапки. Она является гнездовым паразитом. Откладывает свои яйца в гнезда других птиц.</a:t>
            </a:r>
            <a:endParaRPr lang="ru-RU" sz="1800" dirty="0">
              <a:latin typeface="Cambria" pitchFamily="18" charset="0"/>
            </a:endParaRPr>
          </a:p>
        </p:txBody>
      </p:sp>
      <p:pic>
        <p:nvPicPr>
          <p:cNvPr id="7171" name="Picture 3" descr="C:\Users\Алла\Desktop\Птицы\103382418_1374898402_Turdus_pilaris_ryabinnik_2.jpg"/>
          <p:cNvPicPr>
            <a:picLocks noGrp="1" noChangeAspect="1" noChangeArrowheads="1"/>
          </p:cNvPicPr>
          <p:nvPr>
            <p:ph sz="half" idx="1"/>
          </p:nvPr>
        </p:nvPicPr>
        <p:blipFill>
          <a:blip r:embed="rId2"/>
          <a:srcRect/>
          <a:stretch>
            <a:fillRect/>
          </a:stretch>
        </p:blipFill>
        <p:spPr bwMode="auto">
          <a:xfrm>
            <a:off x="428596" y="1643050"/>
            <a:ext cx="6000792" cy="464347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Заголовок 1"/>
          <p:cNvSpPr>
            <a:spLocks noGrp="1"/>
          </p:cNvSpPr>
          <p:nvPr>
            <p:ph type="title"/>
          </p:nvPr>
        </p:nvSpPr>
        <p:spPr/>
        <p:txBody>
          <a:bodyPr/>
          <a:lstStyle/>
          <a:p>
            <a:endParaRPr lang="ru-RU" smtClean="0"/>
          </a:p>
        </p:txBody>
      </p:sp>
      <p:pic>
        <p:nvPicPr>
          <p:cNvPr id="19149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650" y="333375"/>
            <a:ext cx="3744913" cy="151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1492"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611188" y="1844675"/>
            <a:ext cx="8083550" cy="492601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16995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55576" y="1124744"/>
            <a:ext cx="7772400" cy="785813"/>
          </a:xfrm>
        </p:spPr>
        <p:txBody>
          <a:bodyPr>
            <a:normAutofit fontScale="90000"/>
          </a:bodyPr>
          <a:lstStyle/>
          <a:p>
            <a:pPr algn="ctr" eaLnBrk="1" fontAlgn="auto" hangingPunct="1">
              <a:spcAft>
                <a:spcPts val="0"/>
              </a:spcAft>
              <a:defRPr/>
            </a:pPr>
            <a:r>
              <a:rPr lang="ru-RU" sz="3600" dirty="0" smtClean="0">
                <a:solidFill>
                  <a:schemeClr val="tx2">
                    <a:lumMod val="90000"/>
                    <a:lumOff val="10000"/>
                  </a:schemeClr>
                </a:solidFill>
              </a:rPr>
              <a:t>Вторыми улетают птицы, которые питаются ягодками. </a:t>
            </a:r>
            <a:r>
              <a:rPr lang="ru-RU" sz="3600" dirty="0">
                <a:solidFill>
                  <a:schemeClr val="tx2">
                    <a:lumMod val="90000"/>
                    <a:lumOff val="10000"/>
                  </a:schemeClr>
                </a:solidFill>
              </a:rPr>
              <a:t>с</a:t>
            </a:r>
            <a:r>
              <a:rPr lang="ru-RU" sz="3600" dirty="0" smtClean="0">
                <a:solidFill>
                  <a:schemeClr val="tx2">
                    <a:lumMod val="90000"/>
                    <a:lumOff val="10000"/>
                  </a:schemeClr>
                </a:solidFill>
              </a:rPr>
              <a:t>еменами, травкой</a:t>
            </a:r>
            <a:endParaRPr lang="ru-RU" sz="3600" dirty="0"/>
          </a:p>
        </p:txBody>
      </p:sp>
      <p:pic>
        <p:nvPicPr>
          <p:cNvPr id="10244" name="Picture 3"/>
          <p:cNvPicPr>
            <a:picLocks noChangeAspect="1" noChangeArrowheads="1"/>
          </p:cNvPicPr>
          <p:nvPr/>
        </p:nvPicPr>
        <p:blipFill>
          <a:blip r:embed="rId2"/>
          <a:srcRect/>
          <a:stretch>
            <a:fillRect/>
          </a:stretch>
        </p:blipFill>
        <p:spPr bwMode="auto">
          <a:xfrm>
            <a:off x="2555776" y="2780928"/>
            <a:ext cx="4176464" cy="3643286"/>
          </a:xfrm>
          <a:prstGeom prst="rect">
            <a:avLst/>
          </a:prstGeom>
          <a:ln>
            <a:noFill/>
          </a:ln>
          <a:effectLst>
            <a:softEdge rad="112500"/>
          </a:effectLst>
        </p:spPr>
      </p:pic>
      <p:sp>
        <p:nvSpPr>
          <p:cNvPr id="3" name="Подзаголовок 2"/>
          <p:cNvSpPr>
            <a:spLocks noGrp="1"/>
          </p:cNvSpPr>
          <p:nvPr>
            <p:ph type="subTitle" idx="1"/>
          </p:nvPr>
        </p:nvSpPr>
        <p:spPr>
          <a:xfrm>
            <a:off x="685800" y="1571625"/>
            <a:ext cx="7772400" cy="1928813"/>
          </a:xfrm>
        </p:spPr>
        <p:txBody>
          <a:bodyPr>
            <a:normAutofit/>
          </a:bodyPr>
          <a:lstStyle/>
          <a:p>
            <a:pPr algn="l" eaLnBrk="1" fontAlgn="auto" hangingPunct="1">
              <a:spcAft>
                <a:spcPts val="0"/>
              </a:spcAft>
              <a:buFont typeface="Wingdings 2"/>
              <a:buNone/>
              <a:defRPr/>
            </a:pPr>
            <a:endParaRPr lang="ru-RU" sz="1800" dirty="0" smtClean="0"/>
          </a:p>
          <a:p>
            <a:pPr algn="l" eaLnBrk="1" fontAlgn="auto" hangingPunct="1">
              <a:spcAft>
                <a:spcPts val="0"/>
              </a:spcAft>
              <a:buFont typeface="Wingdings 2"/>
              <a:buNone/>
              <a:defRPr/>
            </a:pPr>
            <a:endParaRPr lang="ru-RU" sz="1800" dirty="0"/>
          </a:p>
          <a:p>
            <a:pPr algn="l" eaLnBrk="1" fontAlgn="auto" hangingPunct="1">
              <a:spcAft>
                <a:spcPts val="0"/>
              </a:spcAft>
              <a:buFont typeface="Wingdings 2"/>
              <a:buNone/>
              <a:defRPr/>
            </a:pPr>
            <a:r>
              <a:rPr lang="ru-RU" sz="1800" dirty="0" smtClean="0"/>
              <a:t>    </a:t>
            </a:r>
            <a:r>
              <a:rPr lang="ru-RU" sz="3600" b="1" dirty="0" smtClean="0">
                <a:latin typeface="Times New Roman" pitchFamily="18" charset="0"/>
                <a:cs typeface="Times New Roman" pitchFamily="18" charset="0"/>
              </a:rPr>
              <a:t>Их называют   зерноядные</a:t>
            </a:r>
            <a:endParaRPr lang="ru-RU" sz="3600" b="1" dirty="0">
              <a:latin typeface="Times New Roman" pitchFamily="18" charset="0"/>
              <a:cs typeface="Times New Roman" pitchFamily="18" charset="0"/>
            </a:endParaRPr>
          </a:p>
        </p:txBody>
      </p:sp>
    </p:spTree>
    <p:extLst>
      <p:ext uri="{BB962C8B-B14F-4D97-AF65-F5344CB8AC3E}">
        <p14:creationId xmlns:p14="http://schemas.microsoft.com/office/powerpoint/2010/main" val="1998452960"/>
      </p:ext>
    </p:extLst>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57166"/>
            <a:ext cx="8229600" cy="785818"/>
          </a:xfrm>
        </p:spPr>
        <p:txBody>
          <a:bodyPr>
            <a:normAutofit/>
          </a:bodyPr>
          <a:lstStyle/>
          <a:p>
            <a:pPr algn="ctr"/>
            <a:r>
              <a:rPr lang="ru-RU" sz="4400" dirty="0" smtClean="0">
                <a:latin typeface="Cambria" pitchFamily="18" charset="0"/>
              </a:rPr>
              <a:t>ЖАВОРОНОК</a:t>
            </a:r>
            <a:endParaRPr lang="ru-RU" sz="4400" dirty="0">
              <a:latin typeface="Cambria" pitchFamily="18" charset="0"/>
            </a:endParaRPr>
          </a:p>
        </p:txBody>
      </p:sp>
      <p:sp>
        <p:nvSpPr>
          <p:cNvPr id="4" name="Содержимое 3"/>
          <p:cNvSpPr>
            <a:spLocks noGrp="1"/>
          </p:cNvSpPr>
          <p:nvPr>
            <p:ph sz="half" idx="2"/>
          </p:nvPr>
        </p:nvSpPr>
        <p:spPr>
          <a:xfrm>
            <a:off x="6643702" y="1500174"/>
            <a:ext cx="2286016" cy="4934906"/>
          </a:xfrm>
        </p:spPr>
        <p:txBody>
          <a:bodyPr>
            <a:normAutofit fontScale="92500" lnSpcReduction="10000"/>
          </a:bodyPr>
          <a:lstStyle/>
          <a:p>
            <a:r>
              <a:rPr lang="ru-RU" sz="1800" dirty="0" smtClean="0">
                <a:latin typeface="Cambria" pitchFamily="18" charset="0"/>
              </a:rPr>
              <a:t>Маленькая птичка, живущие на земле. Окрашен неярко – коричневые с пестрыми крапинками перья помогают прятаться в траве. По земле они не прыгают, а бегают. На земле они также  и гнездятся, откладывая в гнездо пятнистые яйца. Едят семена растений и насекомых.</a:t>
            </a:r>
            <a:endParaRPr lang="ru-RU" sz="1800" dirty="0">
              <a:latin typeface="Cambria" pitchFamily="18" charset="0"/>
            </a:endParaRPr>
          </a:p>
        </p:txBody>
      </p:sp>
      <p:pic>
        <p:nvPicPr>
          <p:cNvPr id="3075" name="Picture 3" descr="C:\Users\Алла\Desktop\Птицы\Zhavoronok-150312.jpg"/>
          <p:cNvPicPr>
            <a:picLocks noGrp="1" noChangeAspect="1" noChangeArrowheads="1"/>
          </p:cNvPicPr>
          <p:nvPr>
            <p:ph sz="half" idx="1"/>
          </p:nvPr>
        </p:nvPicPr>
        <p:blipFill>
          <a:blip r:embed="rId2"/>
          <a:srcRect/>
          <a:stretch>
            <a:fillRect/>
          </a:stretch>
        </p:blipFill>
        <p:spPr bwMode="auto">
          <a:xfrm>
            <a:off x="457200" y="1428736"/>
            <a:ext cx="6186502" cy="4857784"/>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85728"/>
            <a:ext cx="8229600" cy="1071570"/>
          </a:xfrm>
        </p:spPr>
        <p:txBody>
          <a:bodyPr>
            <a:normAutofit/>
          </a:bodyPr>
          <a:lstStyle/>
          <a:p>
            <a:pPr algn="ctr"/>
            <a:r>
              <a:rPr lang="ru-RU" sz="4400" dirty="0" smtClean="0">
                <a:latin typeface="Cambria" pitchFamily="18" charset="0"/>
              </a:rPr>
              <a:t>СКВОРЕЦ</a:t>
            </a:r>
            <a:endParaRPr lang="ru-RU" sz="4400" dirty="0">
              <a:latin typeface="Cambria" pitchFamily="18" charset="0"/>
            </a:endParaRPr>
          </a:p>
        </p:txBody>
      </p:sp>
      <p:sp>
        <p:nvSpPr>
          <p:cNvPr id="4" name="Содержимое 3"/>
          <p:cNvSpPr>
            <a:spLocks noGrp="1"/>
          </p:cNvSpPr>
          <p:nvPr>
            <p:ph sz="half" idx="2"/>
          </p:nvPr>
        </p:nvSpPr>
        <p:spPr>
          <a:xfrm>
            <a:off x="6643702" y="1571612"/>
            <a:ext cx="2043098" cy="4783313"/>
          </a:xfrm>
        </p:spPr>
        <p:txBody>
          <a:bodyPr>
            <a:normAutofit lnSpcReduction="10000"/>
          </a:bodyPr>
          <a:lstStyle/>
          <a:p>
            <a:r>
              <a:rPr lang="ru-RU" sz="1800" dirty="0" smtClean="0">
                <a:latin typeface="Cambria" pitchFamily="18" charset="0"/>
              </a:rPr>
              <a:t>Певчая птица. Черное оперение с металлическим блеском, иногда с фиолетовым, зеленоватым или синеватым оттенком. Зимой появляются на теле белые пятнышки. Способен подражать пению других птиц.</a:t>
            </a:r>
            <a:endParaRPr lang="ru-RU" sz="1800" dirty="0">
              <a:latin typeface="Cambria" pitchFamily="18" charset="0"/>
            </a:endParaRPr>
          </a:p>
        </p:txBody>
      </p:sp>
      <p:pic>
        <p:nvPicPr>
          <p:cNvPr id="10242" name="Picture 2" descr="C:\Users\Алла\Desktop\Птицы\Starling_001.jpg"/>
          <p:cNvPicPr>
            <a:picLocks noGrp="1" noChangeAspect="1" noChangeArrowheads="1"/>
          </p:cNvPicPr>
          <p:nvPr>
            <p:ph sz="half" idx="1"/>
          </p:nvPr>
        </p:nvPicPr>
        <p:blipFill>
          <a:blip r:embed="rId2"/>
          <a:srcRect/>
          <a:stretch>
            <a:fillRect/>
          </a:stretch>
        </p:blipFill>
        <p:spPr bwMode="auto">
          <a:xfrm>
            <a:off x="457200" y="1785926"/>
            <a:ext cx="5829312" cy="4500594"/>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Заголовок 1"/>
          <p:cNvSpPr>
            <a:spLocks noGrp="1"/>
          </p:cNvSpPr>
          <p:nvPr>
            <p:ph type="title"/>
          </p:nvPr>
        </p:nvSpPr>
        <p:spPr/>
        <p:txBody>
          <a:bodyPr/>
          <a:lstStyle/>
          <a:p>
            <a:pPr eaLnBrk="1" hangingPunct="1"/>
            <a:r>
              <a:rPr lang="ru-RU" smtClean="0"/>
              <a:t>Физкультминутка</a:t>
            </a:r>
          </a:p>
        </p:txBody>
      </p:sp>
      <p:sp>
        <p:nvSpPr>
          <p:cNvPr id="75779" name="Объект 2"/>
          <p:cNvSpPr>
            <a:spLocks noGrp="1"/>
          </p:cNvSpPr>
          <p:nvPr>
            <p:ph idx="1"/>
          </p:nvPr>
        </p:nvSpPr>
        <p:spPr/>
        <p:txBody>
          <a:bodyPr/>
          <a:lstStyle/>
          <a:p>
            <a:pPr eaLnBrk="1" hangingPunct="1"/>
            <a:endParaRPr lang="ru-RU" smtClean="0"/>
          </a:p>
        </p:txBody>
      </p:sp>
      <p:pic>
        <p:nvPicPr>
          <p:cNvPr id="7578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7300" y="1714500"/>
            <a:ext cx="66294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9275253"/>
      </p:ext>
    </p:extLst>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07211" y="1124744"/>
            <a:ext cx="7772400" cy="785813"/>
          </a:xfrm>
        </p:spPr>
        <p:txBody>
          <a:bodyPr>
            <a:normAutofit fontScale="90000"/>
          </a:bodyPr>
          <a:lstStyle/>
          <a:p>
            <a:pPr algn="ctr" eaLnBrk="1" fontAlgn="auto" hangingPunct="1">
              <a:spcAft>
                <a:spcPts val="0"/>
              </a:spcAft>
              <a:defRPr/>
            </a:pPr>
            <a:r>
              <a:rPr lang="ru-RU" sz="3600" dirty="0" smtClean="0">
                <a:solidFill>
                  <a:schemeClr val="tx2">
                    <a:lumMod val="90000"/>
                    <a:lumOff val="10000"/>
                  </a:schemeClr>
                </a:solidFill>
              </a:rPr>
              <a:t>Последними улетают птицы, которые питаются рыбой и обитателями водоемов</a:t>
            </a:r>
            <a:endParaRPr lang="ru-RU" sz="3600" dirty="0"/>
          </a:p>
        </p:txBody>
      </p:sp>
      <p:pic>
        <p:nvPicPr>
          <p:cNvPr id="10245" name="Picture 4"/>
          <p:cNvPicPr>
            <a:picLocks noChangeAspect="1" noChangeArrowheads="1"/>
          </p:cNvPicPr>
          <p:nvPr/>
        </p:nvPicPr>
        <p:blipFill>
          <a:blip r:embed="rId2"/>
          <a:srcRect/>
          <a:stretch>
            <a:fillRect/>
          </a:stretch>
        </p:blipFill>
        <p:spPr bwMode="auto">
          <a:xfrm>
            <a:off x="2483768" y="2780927"/>
            <a:ext cx="4176464" cy="3890277"/>
          </a:xfrm>
          <a:prstGeom prst="rect">
            <a:avLst/>
          </a:prstGeom>
          <a:ln>
            <a:noFill/>
          </a:ln>
          <a:effectLst>
            <a:softEdge rad="112500"/>
          </a:effectLst>
        </p:spPr>
      </p:pic>
      <p:sp>
        <p:nvSpPr>
          <p:cNvPr id="3" name="Подзаголовок 2"/>
          <p:cNvSpPr>
            <a:spLocks noGrp="1"/>
          </p:cNvSpPr>
          <p:nvPr>
            <p:ph type="subTitle" idx="1"/>
          </p:nvPr>
        </p:nvSpPr>
        <p:spPr>
          <a:xfrm>
            <a:off x="685800" y="1571625"/>
            <a:ext cx="7772400" cy="1209303"/>
          </a:xfrm>
        </p:spPr>
        <p:txBody>
          <a:bodyPr>
            <a:normAutofit fontScale="92500" lnSpcReduction="20000"/>
          </a:bodyPr>
          <a:lstStyle/>
          <a:p>
            <a:pPr algn="ctr" eaLnBrk="1" fontAlgn="auto" hangingPunct="1">
              <a:spcAft>
                <a:spcPts val="0"/>
              </a:spcAft>
              <a:buFont typeface="Wingdings 2"/>
              <a:buNone/>
              <a:defRPr/>
            </a:pPr>
            <a:endParaRPr lang="ru-RU" sz="1800" dirty="0" smtClean="0"/>
          </a:p>
          <a:p>
            <a:pPr algn="ctr" eaLnBrk="1" fontAlgn="auto" hangingPunct="1">
              <a:spcAft>
                <a:spcPts val="0"/>
              </a:spcAft>
              <a:buFont typeface="Wingdings 2"/>
              <a:buNone/>
              <a:defRPr/>
            </a:pPr>
            <a:endParaRPr lang="ru-RU" sz="1800" dirty="0"/>
          </a:p>
          <a:p>
            <a:pPr algn="ctr" eaLnBrk="1" fontAlgn="auto" hangingPunct="1">
              <a:spcAft>
                <a:spcPts val="0"/>
              </a:spcAft>
              <a:buFont typeface="Wingdings 2"/>
              <a:buNone/>
              <a:defRPr/>
            </a:pPr>
            <a:r>
              <a:rPr lang="ru-RU" sz="2800" b="1" dirty="0" smtClean="0"/>
              <a:t>Их называют водоплавающие и болотные  </a:t>
            </a:r>
            <a:endParaRPr lang="ru-RU" sz="2800" b="1" dirty="0"/>
          </a:p>
        </p:txBody>
      </p:sp>
    </p:spTree>
    <p:extLst>
      <p:ext uri="{BB962C8B-B14F-4D97-AF65-F5344CB8AC3E}">
        <p14:creationId xmlns:p14="http://schemas.microsoft.com/office/powerpoint/2010/main" val="248976484"/>
      </p:ext>
    </p:extLst>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28604"/>
            <a:ext cx="8229600" cy="857256"/>
          </a:xfrm>
        </p:spPr>
        <p:txBody>
          <a:bodyPr>
            <a:normAutofit/>
          </a:bodyPr>
          <a:lstStyle/>
          <a:p>
            <a:pPr algn="ctr"/>
            <a:r>
              <a:rPr lang="ru-RU" sz="4400" dirty="0" smtClean="0">
                <a:latin typeface="Cambria" pitchFamily="18" charset="0"/>
              </a:rPr>
              <a:t>УТКА</a:t>
            </a:r>
            <a:endParaRPr lang="ru-RU" sz="4400" dirty="0">
              <a:latin typeface="Cambria" pitchFamily="18" charset="0"/>
            </a:endParaRPr>
          </a:p>
        </p:txBody>
      </p:sp>
      <p:sp>
        <p:nvSpPr>
          <p:cNvPr id="4" name="Содержимое 3"/>
          <p:cNvSpPr>
            <a:spLocks noGrp="1"/>
          </p:cNvSpPr>
          <p:nvPr>
            <p:ph sz="half" idx="2"/>
          </p:nvPr>
        </p:nvSpPr>
        <p:spPr>
          <a:xfrm>
            <a:off x="6715140" y="1500174"/>
            <a:ext cx="1971660" cy="4854751"/>
          </a:xfrm>
        </p:spPr>
        <p:txBody>
          <a:bodyPr>
            <a:normAutofit fontScale="92500" lnSpcReduction="10000"/>
          </a:bodyPr>
          <a:lstStyle/>
          <a:p>
            <a:r>
              <a:rPr lang="ru-RU" sz="1800" dirty="0" smtClean="0">
                <a:latin typeface="Cambria" pitchFamily="18" charset="0"/>
              </a:rPr>
              <a:t>Птица среднего размера с относительно короткой шеей. Окраска оперения бывает разная. Пальцы ног соединены плавательной перепонкой. Питаются семенами  и луковицами водных растений, насекомыми, моллюсков и мелких раков.</a:t>
            </a:r>
            <a:endParaRPr lang="ru-RU" sz="1800" dirty="0">
              <a:latin typeface="Cambria" pitchFamily="18" charset="0"/>
            </a:endParaRPr>
          </a:p>
        </p:txBody>
      </p:sp>
      <p:pic>
        <p:nvPicPr>
          <p:cNvPr id="4098" name="Picture 2" descr="C:\Users\Алла\Desktop\Птицы\1374040774-586.jpg"/>
          <p:cNvPicPr>
            <a:picLocks noGrp="1" noChangeAspect="1" noChangeArrowheads="1"/>
          </p:cNvPicPr>
          <p:nvPr>
            <p:ph sz="half" idx="1"/>
          </p:nvPr>
        </p:nvPicPr>
        <p:blipFill>
          <a:blip r:embed="rId2"/>
          <a:srcRect/>
          <a:stretch>
            <a:fillRect/>
          </a:stretch>
        </p:blipFill>
        <p:spPr bwMode="auto">
          <a:xfrm>
            <a:off x="457200" y="1500174"/>
            <a:ext cx="5972188" cy="4929222"/>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28604"/>
            <a:ext cx="8229600" cy="857256"/>
          </a:xfrm>
        </p:spPr>
        <p:txBody>
          <a:bodyPr>
            <a:normAutofit/>
          </a:bodyPr>
          <a:lstStyle/>
          <a:p>
            <a:pPr algn="ctr"/>
            <a:r>
              <a:rPr lang="ru-RU" sz="4400" dirty="0" smtClean="0">
                <a:latin typeface="Cambria" pitchFamily="18" charset="0"/>
              </a:rPr>
              <a:t>ЖУРАВЛЬ</a:t>
            </a:r>
            <a:endParaRPr lang="ru-RU" sz="4400" dirty="0">
              <a:latin typeface="Cambria" pitchFamily="18" charset="0"/>
            </a:endParaRPr>
          </a:p>
        </p:txBody>
      </p:sp>
      <p:sp>
        <p:nvSpPr>
          <p:cNvPr id="4" name="Содержимое 3"/>
          <p:cNvSpPr>
            <a:spLocks noGrp="1"/>
          </p:cNvSpPr>
          <p:nvPr>
            <p:ph sz="half" idx="2"/>
          </p:nvPr>
        </p:nvSpPr>
        <p:spPr>
          <a:xfrm>
            <a:off x="6643702" y="1500174"/>
            <a:ext cx="2043098" cy="4854751"/>
          </a:xfrm>
        </p:spPr>
        <p:txBody>
          <a:bodyPr>
            <a:normAutofit fontScale="92500" lnSpcReduction="20000"/>
          </a:bodyPr>
          <a:lstStyle/>
          <a:p>
            <a:r>
              <a:rPr lang="ru-RU" sz="1800" dirty="0" smtClean="0">
                <a:latin typeface="Cambria" pitchFamily="18" charset="0"/>
              </a:rPr>
              <a:t>Крупные, длинноногие и длинношеие птицы. Оперение серого цвета, большие широкие крылья. Прилетая с юга, извещают о своем возвращении курлыканьем. Гнездо строят на болоте среди камыша и осоки. Едят червяков, жучков, лягушек.</a:t>
            </a:r>
            <a:endParaRPr lang="ru-RU" sz="1800" dirty="0">
              <a:latin typeface="Cambria" pitchFamily="18" charset="0"/>
            </a:endParaRPr>
          </a:p>
        </p:txBody>
      </p:sp>
      <p:pic>
        <p:nvPicPr>
          <p:cNvPr id="6146" name="Picture 2" descr="C:\Users\Алла\Desktop\Птицы\0_7b47b_1ca8dd69_XL.jpg"/>
          <p:cNvPicPr>
            <a:picLocks noGrp="1" noChangeAspect="1" noChangeArrowheads="1"/>
          </p:cNvPicPr>
          <p:nvPr>
            <p:ph sz="half" idx="1"/>
          </p:nvPr>
        </p:nvPicPr>
        <p:blipFill>
          <a:blip r:embed="rId2"/>
          <a:srcRect/>
          <a:stretch>
            <a:fillRect/>
          </a:stretch>
        </p:blipFill>
        <p:spPr bwMode="auto">
          <a:xfrm>
            <a:off x="428596" y="1500174"/>
            <a:ext cx="5929354" cy="4929222"/>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4290"/>
            <a:ext cx="8229600" cy="1143008"/>
          </a:xfrm>
        </p:spPr>
        <p:txBody>
          <a:bodyPr>
            <a:normAutofit/>
          </a:bodyPr>
          <a:lstStyle/>
          <a:p>
            <a:pPr algn="ctr"/>
            <a:r>
              <a:rPr lang="ru-RU" sz="4400" dirty="0" smtClean="0">
                <a:latin typeface="Cambria" pitchFamily="18" charset="0"/>
              </a:rPr>
              <a:t>ЛЕБЕДЬ</a:t>
            </a:r>
            <a:endParaRPr lang="ru-RU" sz="4400" dirty="0">
              <a:latin typeface="Cambria" pitchFamily="18" charset="0"/>
            </a:endParaRPr>
          </a:p>
        </p:txBody>
      </p:sp>
      <p:sp>
        <p:nvSpPr>
          <p:cNvPr id="4" name="Содержимое 3"/>
          <p:cNvSpPr>
            <a:spLocks noGrp="1"/>
          </p:cNvSpPr>
          <p:nvPr>
            <p:ph sz="half" idx="2"/>
          </p:nvPr>
        </p:nvSpPr>
        <p:spPr>
          <a:xfrm>
            <a:off x="6643702" y="1500174"/>
            <a:ext cx="2043098" cy="4854751"/>
          </a:xfrm>
        </p:spPr>
        <p:txBody>
          <a:bodyPr>
            <a:normAutofit/>
          </a:bodyPr>
          <a:lstStyle/>
          <a:p>
            <a:r>
              <a:rPr lang="ru-RU" sz="1800" dirty="0" smtClean="0">
                <a:latin typeface="Cambria" pitchFamily="18" charset="0"/>
              </a:rPr>
              <a:t>Самая крупная водная птица. Оперение бывает белое, серое и черное. Длинная шея, позволяющая в более глубоких водах обыскивать дно в поисках пищи.</a:t>
            </a:r>
            <a:endParaRPr lang="ru-RU" sz="1800" dirty="0">
              <a:latin typeface="Cambria" pitchFamily="18" charset="0"/>
            </a:endParaRPr>
          </a:p>
        </p:txBody>
      </p:sp>
      <p:pic>
        <p:nvPicPr>
          <p:cNvPr id="9218" name="Picture 2" descr="C:\Users\Алла\Desktop\Птицы\d1ba945dddea.jpg"/>
          <p:cNvPicPr>
            <a:picLocks noGrp="1" noChangeAspect="1" noChangeArrowheads="1"/>
          </p:cNvPicPr>
          <p:nvPr>
            <p:ph sz="half" idx="1"/>
          </p:nvPr>
        </p:nvPicPr>
        <p:blipFill>
          <a:blip r:embed="rId2"/>
          <a:srcRect/>
          <a:stretch>
            <a:fillRect/>
          </a:stretch>
        </p:blipFill>
        <p:spPr bwMode="auto">
          <a:xfrm>
            <a:off x="457200" y="1643050"/>
            <a:ext cx="5829312" cy="4572032"/>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Заголовок 1"/>
          <p:cNvSpPr>
            <a:spLocks noGrp="1"/>
          </p:cNvSpPr>
          <p:nvPr>
            <p:ph type="title"/>
          </p:nvPr>
        </p:nvSpPr>
        <p:spPr>
          <a:xfrm>
            <a:off x="527050" y="0"/>
            <a:ext cx="8229600" cy="1143000"/>
          </a:xfrm>
        </p:spPr>
        <p:txBody>
          <a:bodyPr/>
          <a:lstStyle/>
          <a:p>
            <a:r>
              <a:rPr lang="ru-RU" smtClean="0"/>
              <a:t>Наш гость</a:t>
            </a:r>
          </a:p>
        </p:txBody>
      </p:sp>
      <p:sp>
        <p:nvSpPr>
          <p:cNvPr id="61443" name="Объект 2"/>
          <p:cNvSpPr>
            <a:spLocks noGrp="1"/>
          </p:cNvSpPr>
          <p:nvPr>
            <p:ph idx="1"/>
          </p:nvPr>
        </p:nvSpPr>
        <p:spPr>
          <a:xfrm>
            <a:off x="636588" y="4725144"/>
            <a:ext cx="3071316" cy="4525219"/>
          </a:xfrm>
        </p:spPr>
        <p:txBody>
          <a:bodyPr/>
          <a:lstStyle/>
          <a:p>
            <a:pPr marL="0" indent="0">
              <a:buNone/>
            </a:pPr>
            <a:r>
              <a:rPr lang="ru-RU" sz="1800" u="sng" dirty="0" smtClean="0"/>
              <a:t>Наш гость спрашивает: а вы знаете кто такие перелетные птицы?</a:t>
            </a:r>
          </a:p>
        </p:txBody>
      </p:sp>
      <p:sp>
        <p:nvSpPr>
          <p:cNvPr id="2" name="TextBox 1"/>
          <p:cNvSpPr txBox="1"/>
          <p:nvPr/>
        </p:nvSpPr>
        <p:spPr>
          <a:xfrm>
            <a:off x="755650" y="1773238"/>
            <a:ext cx="2664222" cy="1200329"/>
          </a:xfrm>
          <a:prstGeom prst="rect">
            <a:avLst/>
          </a:prstGeom>
          <a:noFill/>
        </p:spPr>
        <p:txBody>
          <a:bodyPr wrap="square">
            <a:spAutoFit/>
          </a:bodyPr>
          <a:lstStyle/>
          <a:p>
            <a:pPr fontAlgn="base">
              <a:spcBef>
                <a:spcPct val="0"/>
              </a:spcBef>
              <a:spcAft>
                <a:spcPct val="0"/>
              </a:spcAft>
              <a:defRPr/>
            </a:pPr>
            <a:r>
              <a:rPr lang="ru-RU" sz="2400" dirty="0" smtClean="0">
                <a:solidFill>
                  <a:prstClr val="black"/>
                </a:solidFill>
              </a:rPr>
              <a:t>Есть у него хвост,</a:t>
            </a:r>
          </a:p>
          <a:p>
            <a:pPr fontAlgn="base">
              <a:spcBef>
                <a:spcPct val="0"/>
              </a:spcBef>
              <a:spcAft>
                <a:spcPct val="0"/>
              </a:spcAft>
              <a:defRPr/>
            </a:pPr>
            <a:r>
              <a:rPr lang="ru-RU" sz="2400" dirty="0" smtClean="0">
                <a:solidFill>
                  <a:prstClr val="black"/>
                </a:solidFill>
              </a:rPr>
              <a:t>Есть крылья, клюв и лапы</a:t>
            </a:r>
            <a:endParaRPr lang="ru-RU" sz="2400" dirty="0">
              <a:solidFill>
                <a:prstClr val="black"/>
              </a:solidFill>
            </a:endParaRPr>
          </a:p>
        </p:txBody>
      </p:sp>
      <p:pic>
        <p:nvPicPr>
          <p:cNvPr id="7" name="Picture 2" descr="C:\Users\Алла\Desktop\Птицы\324.jpeg"/>
          <p:cNvPicPr>
            <a:picLocks noChangeAspect="1" noChangeArrowheads="1"/>
          </p:cNvPicPr>
          <p:nvPr/>
        </p:nvPicPr>
        <p:blipFill>
          <a:blip r:embed="rId2"/>
          <a:srcRect/>
          <a:stretch>
            <a:fillRect/>
          </a:stretch>
        </p:blipFill>
        <p:spPr bwMode="auto">
          <a:xfrm>
            <a:off x="3707904" y="1340768"/>
            <a:ext cx="5013682" cy="3913118"/>
          </a:xfrm>
          <a:prstGeom prst="rect">
            <a:avLst/>
          </a:prstGeom>
          <a:noFill/>
        </p:spPr>
      </p:pic>
    </p:spTree>
    <p:extLst>
      <p:ext uri="{BB962C8B-B14F-4D97-AF65-F5344CB8AC3E}">
        <p14:creationId xmlns:p14="http://schemas.microsoft.com/office/powerpoint/2010/main" val="2020377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85728"/>
            <a:ext cx="8229600" cy="1071570"/>
          </a:xfrm>
        </p:spPr>
        <p:txBody>
          <a:bodyPr>
            <a:normAutofit/>
          </a:bodyPr>
          <a:lstStyle/>
          <a:p>
            <a:pPr algn="ctr"/>
            <a:r>
              <a:rPr lang="ru-RU" sz="4400" dirty="0" smtClean="0">
                <a:latin typeface="Cambria" pitchFamily="18" charset="0"/>
              </a:rPr>
              <a:t>ЦАПЛЯ</a:t>
            </a:r>
            <a:endParaRPr lang="ru-RU" sz="4400" dirty="0">
              <a:latin typeface="Cambria" pitchFamily="18" charset="0"/>
            </a:endParaRPr>
          </a:p>
        </p:txBody>
      </p:sp>
      <p:sp>
        <p:nvSpPr>
          <p:cNvPr id="4" name="Содержимое 3"/>
          <p:cNvSpPr>
            <a:spLocks noGrp="1"/>
          </p:cNvSpPr>
          <p:nvPr>
            <p:ph sz="half" idx="2"/>
          </p:nvPr>
        </p:nvSpPr>
        <p:spPr>
          <a:xfrm>
            <a:off x="6643702" y="1500174"/>
            <a:ext cx="2043098" cy="4854751"/>
          </a:xfrm>
        </p:spPr>
        <p:txBody>
          <a:bodyPr>
            <a:normAutofit fontScale="92500" lnSpcReduction="10000"/>
          </a:bodyPr>
          <a:lstStyle/>
          <a:p>
            <a:r>
              <a:rPr lang="ru-RU" sz="1800" dirty="0" smtClean="0">
                <a:latin typeface="Cambria" pitchFamily="18" charset="0"/>
              </a:rPr>
              <a:t>Длинноногая, длинношеие птицы. Окрас перьев белого цвета. Имеет длинный мощный клюв черного цвета. На голове, шее или на спине имеется своеобразная грива из длинных перьев. Гнезда устраивают на деревьях. Питаются рыбой, червяками.</a:t>
            </a:r>
            <a:endParaRPr lang="ru-RU" sz="1800" dirty="0">
              <a:latin typeface="Cambria" pitchFamily="18" charset="0"/>
            </a:endParaRPr>
          </a:p>
        </p:txBody>
      </p:sp>
      <p:pic>
        <p:nvPicPr>
          <p:cNvPr id="12290" name="Picture 2" descr="C:\Users\Алла\Desktop\Птицы\532f7f0ea0b3.jpg"/>
          <p:cNvPicPr>
            <a:picLocks noGrp="1" noChangeAspect="1" noChangeArrowheads="1"/>
          </p:cNvPicPr>
          <p:nvPr>
            <p:ph sz="half" idx="1"/>
          </p:nvPr>
        </p:nvPicPr>
        <p:blipFill>
          <a:blip r:embed="rId2"/>
          <a:srcRect/>
          <a:stretch>
            <a:fillRect/>
          </a:stretch>
        </p:blipFill>
        <p:spPr bwMode="auto">
          <a:xfrm>
            <a:off x="571472" y="1643050"/>
            <a:ext cx="5857916" cy="4572032"/>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28604"/>
            <a:ext cx="8229600" cy="1000132"/>
          </a:xfrm>
        </p:spPr>
        <p:txBody>
          <a:bodyPr>
            <a:normAutofit/>
          </a:bodyPr>
          <a:lstStyle/>
          <a:p>
            <a:pPr algn="ctr"/>
            <a:r>
              <a:rPr lang="ru-RU" sz="4400" dirty="0" smtClean="0">
                <a:latin typeface="Cambria" pitchFamily="18" charset="0"/>
              </a:rPr>
              <a:t>АИСТ</a:t>
            </a:r>
            <a:endParaRPr lang="ru-RU" sz="4400" dirty="0">
              <a:latin typeface="Cambria" pitchFamily="18" charset="0"/>
            </a:endParaRPr>
          </a:p>
        </p:txBody>
      </p:sp>
      <p:sp>
        <p:nvSpPr>
          <p:cNvPr id="4" name="Содержимое 3"/>
          <p:cNvSpPr>
            <a:spLocks noGrp="1"/>
          </p:cNvSpPr>
          <p:nvPr>
            <p:ph sz="half" idx="2"/>
          </p:nvPr>
        </p:nvSpPr>
        <p:spPr>
          <a:xfrm>
            <a:off x="6572264" y="1500174"/>
            <a:ext cx="2357454" cy="4854751"/>
          </a:xfrm>
        </p:spPr>
        <p:txBody>
          <a:bodyPr>
            <a:normAutofit lnSpcReduction="10000"/>
          </a:bodyPr>
          <a:lstStyle/>
          <a:p>
            <a:r>
              <a:rPr lang="ru-RU" sz="1800" dirty="0" smtClean="0">
                <a:latin typeface="Cambria" pitchFamily="18" charset="0"/>
              </a:rPr>
              <a:t>Большая птица белого цвета с большим красным клювом, длинными ногами, большими крыльями.  Живет рядом с людьми, на крышах домов и других возвышенностях. Питается лягушками, змеями, крупными насекомыми, рыбами.</a:t>
            </a:r>
            <a:endParaRPr lang="ru-RU" sz="1800" dirty="0">
              <a:latin typeface="Cambria" pitchFamily="18" charset="0"/>
            </a:endParaRPr>
          </a:p>
        </p:txBody>
      </p:sp>
      <p:pic>
        <p:nvPicPr>
          <p:cNvPr id="13314" name="Picture 2" descr="C:\Users\Алла\Desktop\Птицы\90989115_0_5f80d_f952ec30_XL.jpg"/>
          <p:cNvPicPr>
            <a:picLocks noGrp="1" noChangeAspect="1" noChangeArrowheads="1"/>
          </p:cNvPicPr>
          <p:nvPr>
            <p:ph sz="half" idx="1"/>
          </p:nvPr>
        </p:nvPicPr>
        <p:blipFill>
          <a:blip r:embed="rId2"/>
          <a:srcRect/>
          <a:stretch>
            <a:fillRect/>
          </a:stretch>
        </p:blipFill>
        <p:spPr bwMode="auto">
          <a:xfrm>
            <a:off x="457200" y="1643050"/>
            <a:ext cx="5972188" cy="4572032"/>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88067" name="Rectangle 2"/>
          <p:cNvSpPr>
            <a:spLocks noGrp="1" noChangeArrowheads="1"/>
          </p:cNvSpPr>
          <p:nvPr>
            <p:ph type="title"/>
          </p:nvPr>
        </p:nvSpPr>
        <p:spPr>
          <a:xfrm>
            <a:off x="457200" y="314325"/>
            <a:ext cx="8228013" cy="1062038"/>
          </a:xfrm>
        </p:spPr>
        <p:txBody>
          <a:bodyPr tIns="100437"/>
          <a:lstStyle/>
          <a:p>
            <a:pPr eaLnBrk="1">
              <a:lnSpc>
                <a:spcPct val="87000"/>
              </a:lnSpc>
              <a:tabLst>
                <a:tab pos="0" algn="l"/>
                <a:tab pos="404813" algn="l"/>
                <a:tab pos="811213" algn="l"/>
                <a:tab pos="1219200" algn="l"/>
                <a:tab pos="1625600" algn="l"/>
                <a:tab pos="2032000" algn="l"/>
                <a:tab pos="2439988" algn="l"/>
                <a:tab pos="2846388" algn="l"/>
                <a:tab pos="3252788" algn="l"/>
                <a:tab pos="3660775" algn="l"/>
                <a:tab pos="4067175" algn="l"/>
                <a:tab pos="4473575" algn="l"/>
                <a:tab pos="4881563" algn="l"/>
                <a:tab pos="5287963" algn="l"/>
                <a:tab pos="5694363" algn="l"/>
                <a:tab pos="6102350" algn="l"/>
                <a:tab pos="6508750" algn="l"/>
                <a:tab pos="6915150" algn="l"/>
                <a:tab pos="7323138" algn="l"/>
                <a:tab pos="7729538" algn="l"/>
                <a:tab pos="8135938" algn="l"/>
              </a:tabLst>
            </a:pPr>
            <a:r>
              <a:rPr lang="ru-RU" smtClean="0"/>
              <a:t>Пальчиковая гимнастика. </a:t>
            </a:r>
          </a:p>
        </p:txBody>
      </p:sp>
      <p:sp>
        <p:nvSpPr>
          <p:cNvPr id="88068" name="Rectangle 3"/>
          <p:cNvSpPr>
            <a:spLocks noGrp="1" noChangeArrowheads="1"/>
          </p:cNvSpPr>
          <p:nvPr>
            <p:ph type="subTitle" idx="4294967295"/>
          </p:nvPr>
        </p:nvSpPr>
        <p:spPr>
          <a:xfrm>
            <a:off x="457200" y="1766888"/>
            <a:ext cx="8228013" cy="4446587"/>
          </a:xfrm>
        </p:spPr>
        <p:txBody>
          <a:bodyPr tIns="0" anchor="ctr"/>
          <a:lstStyle/>
          <a:p>
            <a:pPr marL="0" indent="0" algn="ctr" eaLnBrk="1">
              <a:spcAft>
                <a:spcPct val="0"/>
              </a:spcAft>
              <a:buFont typeface="Times New Roman" pitchFamily="18" charset="0"/>
              <a:buNone/>
            </a:pPr>
            <a:endParaRPr lang="ru-RU" smtClean="0"/>
          </a:p>
        </p:txBody>
      </p:sp>
      <p:pic>
        <p:nvPicPr>
          <p:cNvPr id="88069" name="Picture 5" descr="74435904_3641949_9582404d5783">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7163" y="1563688"/>
            <a:ext cx="6289675"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61298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Заголовок 1"/>
          <p:cNvSpPr>
            <a:spLocks noGrp="1"/>
          </p:cNvSpPr>
          <p:nvPr>
            <p:ph type="title"/>
          </p:nvPr>
        </p:nvSpPr>
        <p:spPr/>
        <p:txBody>
          <a:bodyPr/>
          <a:lstStyle/>
          <a:p>
            <a:pPr eaLnBrk="1" hangingPunct="1"/>
            <a:r>
              <a:rPr lang="ru-RU" sz="2400" b="1" dirty="0" smtClean="0"/>
              <a:t>Игра «Назови ласково»</a:t>
            </a:r>
          </a:p>
        </p:txBody>
      </p:sp>
      <p:sp>
        <p:nvSpPr>
          <p:cNvPr id="84995" name="TextBox 1"/>
          <p:cNvSpPr txBox="1">
            <a:spLocks noChangeArrowheads="1"/>
          </p:cNvSpPr>
          <p:nvPr/>
        </p:nvSpPr>
        <p:spPr bwMode="auto">
          <a:xfrm>
            <a:off x="755650" y="4724400"/>
            <a:ext cx="41036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r>
              <a:rPr lang="ru-RU" dirty="0" smtClean="0">
                <a:solidFill>
                  <a:prstClr val="black"/>
                </a:solidFill>
                <a:cs typeface="Arial" charset="0"/>
              </a:rPr>
              <a:t>Кукушка - </a:t>
            </a:r>
            <a:r>
              <a:rPr lang="ru-RU" dirty="0" err="1" smtClean="0">
                <a:solidFill>
                  <a:prstClr val="black"/>
                </a:solidFill>
                <a:cs typeface="Arial" charset="0"/>
              </a:rPr>
              <a:t>кукушечка</a:t>
            </a:r>
            <a:endParaRPr lang="ru-RU" dirty="0" smtClean="0">
              <a:solidFill>
                <a:prstClr val="black"/>
              </a:solidFill>
              <a:cs typeface="Arial" charset="0"/>
            </a:endParaRPr>
          </a:p>
        </p:txBody>
      </p:sp>
      <p:sp>
        <p:nvSpPr>
          <p:cNvPr id="84996" name="TextBox 2"/>
          <p:cNvSpPr txBox="1">
            <a:spLocks noChangeArrowheads="1"/>
          </p:cNvSpPr>
          <p:nvPr/>
        </p:nvSpPr>
        <p:spPr bwMode="auto">
          <a:xfrm>
            <a:off x="5148263" y="4724400"/>
            <a:ext cx="38163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r>
              <a:rPr lang="ru-RU" dirty="0" smtClean="0">
                <a:solidFill>
                  <a:prstClr val="black"/>
                </a:solidFill>
                <a:cs typeface="Arial" charset="0"/>
              </a:rPr>
              <a:t>Утка - уточка</a:t>
            </a:r>
          </a:p>
        </p:txBody>
      </p:sp>
      <p:pic>
        <p:nvPicPr>
          <p:cNvPr id="9" name="Picture 2" descr="C:\Users\Алла\Desktop\Птицы\1374040774-586.jpg"/>
          <p:cNvPicPr>
            <a:picLocks noChangeAspect="1" noChangeArrowheads="1"/>
          </p:cNvPicPr>
          <p:nvPr/>
        </p:nvPicPr>
        <p:blipFill>
          <a:blip r:embed="rId2"/>
          <a:srcRect/>
          <a:stretch>
            <a:fillRect/>
          </a:stretch>
        </p:blipFill>
        <p:spPr bwMode="auto">
          <a:xfrm>
            <a:off x="4499992" y="1196752"/>
            <a:ext cx="4004323" cy="3305020"/>
          </a:xfrm>
          <a:prstGeom prst="rect">
            <a:avLst/>
          </a:prstGeom>
          <a:noFill/>
        </p:spPr>
      </p:pic>
      <p:pic>
        <p:nvPicPr>
          <p:cNvPr id="12" name="Picture 3" descr="C:\Users\Алла\Desktop\Птицы\103382418_1374898402_Turdus_pilaris_ryabinnik_2.jpg"/>
          <p:cNvPicPr>
            <a:picLocks noGrp="1" noChangeAspect="1" noChangeArrowheads="1"/>
          </p:cNvPicPr>
          <p:nvPr>
            <p:ph idx="1"/>
          </p:nvPr>
        </p:nvPicPr>
        <p:blipFill rotWithShape="1">
          <a:blip r:embed="rId3"/>
          <a:srcRect l="18089" t="17973" r="12130" b="7026"/>
          <a:stretch/>
        </p:blipFill>
        <p:spPr bwMode="auto">
          <a:xfrm>
            <a:off x="467543" y="1167592"/>
            <a:ext cx="3714633" cy="3413536"/>
          </a:xfrm>
          <a:prstGeom prst="rect">
            <a:avLst/>
          </a:prstGeom>
          <a:noFill/>
        </p:spPr>
      </p:pic>
    </p:spTree>
    <p:extLst>
      <p:ext uri="{BB962C8B-B14F-4D97-AF65-F5344CB8AC3E}">
        <p14:creationId xmlns:p14="http://schemas.microsoft.com/office/powerpoint/2010/main" val="203505758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Заголовок 1"/>
          <p:cNvSpPr>
            <a:spLocks noGrp="1"/>
          </p:cNvSpPr>
          <p:nvPr>
            <p:ph type="title"/>
          </p:nvPr>
        </p:nvSpPr>
        <p:spPr/>
        <p:txBody>
          <a:bodyPr/>
          <a:lstStyle/>
          <a:p>
            <a:pPr eaLnBrk="1" hangingPunct="1"/>
            <a:r>
              <a:rPr lang="ru-RU" sz="2400" b="1" dirty="0" smtClean="0"/>
              <a:t>Игра «Назови ласково»</a:t>
            </a:r>
          </a:p>
        </p:txBody>
      </p:sp>
      <p:sp>
        <p:nvSpPr>
          <p:cNvPr id="84995" name="TextBox 1"/>
          <p:cNvSpPr txBox="1">
            <a:spLocks noChangeArrowheads="1"/>
          </p:cNvSpPr>
          <p:nvPr/>
        </p:nvSpPr>
        <p:spPr bwMode="auto">
          <a:xfrm>
            <a:off x="755650" y="4724400"/>
            <a:ext cx="41036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r>
              <a:rPr lang="ru-RU" dirty="0" smtClean="0">
                <a:solidFill>
                  <a:prstClr val="black"/>
                </a:solidFill>
                <a:cs typeface="Arial" charset="0"/>
              </a:rPr>
              <a:t>Цапля - </a:t>
            </a:r>
            <a:r>
              <a:rPr lang="ru-RU" dirty="0" err="1" smtClean="0">
                <a:solidFill>
                  <a:prstClr val="black"/>
                </a:solidFill>
                <a:cs typeface="Arial" charset="0"/>
              </a:rPr>
              <a:t>цапелька</a:t>
            </a:r>
            <a:endParaRPr lang="ru-RU" dirty="0" smtClean="0">
              <a:solidFill>
                <a:prstClr val="black"/>
              </a:solidFill>
              <a:cs typeface="Arial" charset="0"/>
            </a:endParaRPr>
          </a:p>
        </p:txBody>
      </p:sp>
      <p:sp>
        <p:nvSpPr>
          <p:cNvPr id="84996" name="TextBox 2"/>
          <p:cNvSpPr txBox="1">
            <a:spLocks noChangeArrowheads="1"/>
          </p:cNvSpPr>
          <p:nvPr/>
        </p:nvSpPr>
        <p:spPr bwMode="auto">
          <a:xfrm>
            <a:off x="5148263" y="4724400"/>
            <a:ext cx="38163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r>
              <a:rPr lang="ru-RU" dirty="0" smtClean="0">
                <a:solidFill>
                  <a:prstClr val="black"/>
                </a:solidFill>
                <a:cs typeface="Arial" charset="0"/>
              </a:rPr>
              <a:t>Лебедь  - лебедушка</a:t>
            </a:r>
          </a:p>
        </p:txBody>
      </p:sp>
      <p:pic>
        <p:nvPicPr>
          <p:cNvPr id="8" name="Picture 2" descr="C:\Users\Алла\Desktop\Птицы\532f7f0ea0b3.jpg"/>
          <p:cNvPicPr>
            <a:picLocks noGrp="1" noChangeAspect="1" noChangeArrowheads="1"/>
          </p:cNvPicPr>
          <p:nvPr>
            <p:ph idx="1"/>
          </p:nvPr>
        </p:nvPicPr>
        <p:blipFill>
          <a:blip r:embed="rId2"/>
          <a:srcRect/>
          <a:stretch>
            <a:fillRect/>
          </a:stretch>
        </p:blipFill>
        <p:spPr bwMode="auto">
          <a:xfrm>
            <a:off x="751076" y="1335536"/>
            <a:ext cx="3316868" cy="3316868"/>
          </a:xfrm>
          <a:prstGeom prst="rect">
            <a:avLst/>
          </a:prstGeom>
          <a:noFill/>
        </p:spPr>
      </p:pic>
      <p:pic>
        <p:nvPicPr>
          <p:cNvPr id="10" name="Picture 6" descr="D:\Свадьба Вани и Кати г. Волгоград\Lebed-vozle-ozera-720x405.jpg"/>
          <p:cNvPicPr>
            <a:picLocks noChangeAspect="1" noChangeArrowheads="1"/>
          </p:cNvPicPr>
          <p:nvPr/>
        </p:nvPicPr>
        <p:blipFill>
          <a:blip r:embed="rId3"/>
          <a:srcRect/>
          <a:stretch>
            <a:fillRect/>
          </a:stretch>
        </p:blipFill>
        <p:spPr bwMode="auto">
          <a:xfrm>
            <a:off x="4139952" y="1124744"/>
            <a:ext cx="4643438" cy="3286125"/>
          </a:xfrm>
          <a:prstGeom prst="rect">
            <a:avLst/>
          </a:prstGeom>
          <a:ln>
            <a:noFill/>
          </a:ln>
          <a:effectLst>
            <a:softEdge rad="112500"/>
          </a:effectLst>
        </p:spPr>
      </p:pic>
    </p:spTree>
    <p:extLst>
      <p:ext uri="{BB962C8B-B14F-4D97-AF65-F5344CB8AC3E}">
        <p14:creationId xmlns:p14="http://schemas.microsoft.com/office/powerpoint/2010/main" val="400951363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Заголовок 1"/>
          <p:cNvSpPr>
            <a:spLocks noGrp="1"/>
          </p:cNvSpPr>
          <p:nvPr>
            <p:ph type="title"/>
          </p:nvPr>
        </p:nvSpPr>
        <p:spPr/>
        <p:txBody>
          <a:bodyPr/>
          <a:lstStyle/>
          <a:p>
            <a:pPr eaLnBrk="1" hangingPunct="1"/>
            <a:r>
              <a:rPr lang="ru-RU" sz="2400" b="1" dirty="0" smtClean="0"/>
              <a:t>Игра «Какой, какая, какие»</a:t>
            </a:r>
          </a:p>
        </p:txBody>
      </p:sp>
      <p:sp>
        <p:nvSpPr>
          <p:cNvPr id="84995" name="TextBox 1"/>
          <p:cNvSpPr txBox="1">
            <a:spLocks noChangeArrowheads="1"/>
          </p:cNvSpPr>
          <p:nvPr/>
        </p:nvSpPr>
        <p:spPr bwMode="auto">
          <a:xfrm>
            <a:off x="755650" y="4724400"/>
            <a:ext cx="410368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r>
              <a:rPr lang="ru-RU" dirty="0" smtClean="0">
                <a:solidFill>
                  <a:prstClr val="black"/>
                </a:solidFill>
                <a:cs typeface="Arial" charset="0"/>
              </a:rPr>
              <a:t>Птицы, которые питаются насекомыми (какие?) - насекомоядные</a:t>
            </a:r>
          </a:p>
        </p:txBody>
      </p:sp>
      <p:sp>
        <p:nvSpPr>
          <p:cNvPr id="84996" name="TextBox 2"/>
          <p:cNvSpPr txBox="1">
            <a:spLocks noChangeArrowheads="1"/>
          </p:cNvSpPr>
          <p:nvPr/>
        </p:nvSpPr>
        <p:spPr bwMode="auto">
          <a:xfrm>
            <a:off x="5151661" y="5373216"/>
            <a:ext cx="38163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r>
              <a:rPr lang="ru-RU" dirty="0" smtClean="0">
                <a:solidFill>
                  <a:prstClr val="black"/>
                </a:solidFill>
                <a:cs typeface="Arial" charset="0"/>
              </a:rPr>
              <a:t>Птицы, которые питаются зернышками, ягодками (какие?) - зерноядные</a:t>
            </a:r>
          </a:p>
        </p:txBody>
      </p:sp>
      <p:pic>
        <p:nvPicPr>
          <p:cNvPr id="9" name="Picture 2"/>
          <p:cNvPicPr>
            <a:picLocks noGrp="1" noChangeAspect="1" noChangeArrowheads="1"/>
          </p:cNvPicPr>
          <p:nvPr>
            <p:ph idx="1"/>
          </p:nvPr>
        </p:nvPicPr>
        <p:blipFill>
          <a:blip r:embed="rId2"/>
          <a:srcRect/>
          <a:stretch>
            <a:fillRect/>
          </a:stretch>
        </p:blipFill>
        <p:spPr bwMode="auto">
          <a:xfrm>
            <a:off x="490788" y="1417891"/>
            <a:ext cx="3902623" cy="3168352"/>
          </a:xfrm>
          <a:prstGeom prst="rect">
            <a:avLst/>
          </a:prstGeom>
          <a:ln>
            <a:noFill/>
          </a:ln>
          <a:effectLst>
            <a:softEdge rad="112500"/>
          </a:effectLst>
        </p:spPr>
      </p:pic>
      <p:pic>
        <p:nvPicPr>
          <p:cNvPr id="11" name="Picture 3"/>
          <p:cNvPicPr>
            <a:picLocks noChangeAspect="1" noChangeArrowheads="1"/>
          </p:cNvPicPr>
          <p:nvPr/>
        </p:nvPicPr>
        <p:blipFill>
          <a:blip r:embed="rId3"/>
          <a:srcRect/>
          <a:stretch>
            <a:fillRect/>
          </a:stretch>
        </p:blipFill>
        <p:spPr bwMode="auto">
          <a:xfrm>
            <a:off x="4393411" y="1196752"/>
            <a:ext cx="4139029" cy="3610630"/>
          </a:xfrm>
          <a:prstGeom prst="rect">
            <a:avLst/>
          </a:prstGeom>
          <a:ln>
            <a:noFill/>
          </a:ln>
          <a:effectLst>
            <a:softEdge rad="112500"/>
          </a:effectLst>
        </p:spPr>
      </p:pic>
    </p:spTree>
    <p:extLst>
      <p:ext uri="{BB962C8B-B14F-4D97-AF65-F5344CB8AC3E}">
        <p14:creationId xmlns:p14="http://schemas.microsoft.com/office/powerpoint/2010/main" val="97321622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Заголовок 1"/>
          <p:cNvSpPr>
            <a:spLocks noGrp="1"/>
          </p:cNvSpPr>
          <p:nvPr>
            <p:ph type="title"/>
          </p:nvPr>
        </p:nvSpPr>
        <p:spPr/>
        <p:txBody>
          <a:bodyPr/>
          <a:lstStyle/>
          <a:p>
            <a:pPr eaLnBrk="1" hangingPunct="1"/>
            <a:r>
              <a:rPr lang="ru-RU" sz="2400" b="1" dirty="0" smtClean="0"/>
              <a:t>Игра «Какой, какая, какие»</a:t>
            </a:r>
          </a:p>
        </p:txBody>
      </p:sp>
      <p:sp>
        <p:nvSpPr>
          <p:cNvPr id="84995" name="TextBox 1"/>
          <p:cNvSpPr txBox="1">
            <a:spLocks noChangeArrowheads="1"/>
          </p:cNvSpPr>
          <p:nvPr/>
        </p:nvSpPr>
        <p:spPr bwMode="auto">
          <a:xfrm>
            <a:off x="755650" y="4724400"/>
            <a:ext cx="410368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r>
              <a:rPr lang="ru-RU" dirty="0" smtClean="0">
                <a:solidFill>
                  <a:prstClr val="black"/>
                </a:solidFill>
                <a:cs typeface="Arial" charset="0"/>
              </a:rPr>
              <a:t>Птицы, которые питаются рыбой и живут в водоемах (какие?) -водоплавающие</a:t>
            </a:r>
          </a:p>
        </p:txBody>
      </p:sp>
      <p:sp>
        <p:nvSpPr>
          <p:cNvPr id="84996" name="TextBox 2"/>
          <p:cNvSpPr txBox="1">
            <a:spLocks noChangeArrowheads="1"/>
          </p:cNvSpPr>
          <p:nvPr/>
        </p:nvSpPr>
        <p:spPr bwMode="auto">
          <a:xfrm>
            <a:off x="5151661" y="5373216"/>
            <a:ext cx="38163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r>
              <a:rPr lang="ru-RU" dirty="0" smtClean="0">
                <a:solidFill>
                  <a:prstClr val="black"/>
                </a:solidFill>
                <a:cs typeface="Arial" charset="0"/>
              </a:rPr>
              <a:t>Птицы, которые осенью улетают на юг, а весной прилетают (какие?) - перелетные</a:t>
            </a:r>
          </a:p>
        </p:txBody>
      </p:sp>
      <p:pic>
        <p:nvPicPr>
          <p:cNvPr id="8" name="Picture 4"/>
          <p:cNvPicPr>
            <a:picLocks noGrp="1" noChangeAspect="1" noChangeArrowheads="1"/>
          </p:cNvPicPr>
          <p:nvPr>
            <p:ph idx="1"/>
          </p:nvPr>
        </p:nvPicPr>
        <p:blipFill>
          <a:blip r:embed="rId2"/>
          <a:srcRect/>
          <a:stretch>
            <a:fillRect/>
          </a:stretch>
        </p:blipFill>
        <p:spPr bwMode="auto">
          <a:xfrm>
            <a:off x="467103" y="1340768"/>
            <a:ext cx="3894290" cy="2599439"/>
          </a:xfrm>
          <a:prstGeom prst="rect">
            <a:avLst/>
          </a:prstGeom>
          <a:ln>
            <a:noFill/>
          </a:ln>
          <a:effectLst>
            <a:softEdge rad="112500"/>
          </a:effectLst>
        </p:spPr>
      </p:pic>
      <p:pic>
        <p:nvPicPr>
          <p:cNvPr id="10" name="Picture 2" descr="C:\Users\Алла\Desktop\Птицы\birds_in-_flight.jpeg"/>
          <p:cNvPicPr>
            <a:picLocks noChangeAspect="1" noChangeArrowheads="1"/>
          </p:cNvPicPr>
          <p:nvPr/>
        </p:nvPicPr>
        <p:blipFill>
          <a:blip r:embed="rId3"/>
          <a:srcRect/>
          <a:stretch>
            <a:fillRect/>
          </a:stretch>
        </p:blipFill>
        <p:spPr bwMode="auto">
          <a:xfrm>
            <a:off x="4329718" y="1412776"/>
            <a:ext cx="4638293" cy="2857519"/>
          </a:xfrm>
          <a:prstGeom prst="rect">
            <a:avLst/>
          </a:prstGeom>
          <a:noFill/>
        </p:spPr>
      </p:pic>
    </p:spTree>
    <p:extLst>
      <p:ext uri="{BB962C8B-B14F-4D97-AF65-F5344CB8AC3E}">
        <p14:creationId xmlns:p14="http://schemas.microsoft.com/office/powerpoint/2010/main" val="323421709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571480"/>
            <a:ext cx="8229600" cy="1357322"/>
          </a:xfrm>
        </p:spPr>
        <p:txBody>
          <a:bodyPr>
            <a:normAutofit fontScale="90000"/>
          </a:bodyPr>
          <a:lstStyle/>
          <a:p>
            <a:pPr algn="ctr"/>
            <a:r>
              <a:rPr lang="ru-RU" sz="4400" dirty="0" smtClean="0">
                <a:latin typeface="Cambria" pitchFamily="18" charset="0"/>
              </a:rPr>
              <a:t>КАК ЛЕТАЮТ ПТИЦЫ</a:t>
            </a:r>
            <a:br>
              <a:rPr lang="ru-RU" sz="4400" dirty="0" smtClean="0">
                <a:latin typeface="Cambria" pitchFamily="18" charset="0"/>
              </a:rPr>
            </a:br>
            <a:endParaRPr lang="ru-RU" sz="4400" dirty="0">
              <a:latin typeface="Cambria" pitchFamily="18" charset="0"/>
            </a:endParaRPr>
          </a:p>
        </p:txBody>
      </p:sp>
      <p:pic>
        <p:nvPicPr>
          <p:cNvPr id="22531" name="Picture 3" descr="C:\Users\Алла\Desktop\Птицы\m-may-2d.png"/>
          <p:cNvPicPr>
            <a:picLocks noGrp="1" noChangeAspect="1" noChangeArrowheads="1"/>
          </p:cNvPicPr>
          <p:nvPr>
            <p:ph idx="1"/>
          </p:nvPr>
        </p:nvPicPr>
        <p:blipFill>
          <a:blip r:embed="rId2"/>
          <a:srcRect/>
          <a:stretch>
            <a:fillRect/>
          </a:stretch>
        </p:blipFill>
        <p:spPr bwMode="auto">
          <a:xfrm>
            <a:off x="500034" y="1571612"/>
            <a:ext cx="8215370" cy="5000660"/>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00042"/>
            <a:ext cx="8229600" cy="1000132"/>
          </a:xfrm>
        </p:spPr>
        <p:txBody>
          <a:bodyPr>
            <a:normAutofit/>
          </a:bodyPr>
          <a:lstStyle/>
          <a:p>
            <a:pPr algn="ctr"/>
            <a:r>
              <a:rPr lang="ru-RU" sz="4400" dirty="0" smtClean="0">
                <a:latin typeface="Cambria" pitchFamily="18" charset="0"/>
              </a:rPr>
              <a:t>КЛИН</a:t>
            </a:r>
            <a:endParaRPr lang="ru-RU" sz="4400" dirty="0">
              <a:latin typeface="Cambria" pitchFamily="18" charset="0"/>
            </a:endParaRPr>
          </a:p>
        </p:txBody>
      </p:sp>
      <p:pic>
        <p:nvPicPr>
          <p:cNvPr id="23554" name="Picture 2" descr="C:\Users\Алла\Desktop\Птицы\8724.jpg"/>
          <p:cNvPicPr>
            <a:picLocks noGrp="1" noChangeAspect="1" noChangeArrowheads="1"/>
          </p:cNvPicPr>
          <p:nvPr>
            <p:ph idx="1"/>
          </p:nvPr>
        </p:nvPicPr>
        <p:blipFill>
          <a:blip r:embed="rId2"/>
          <a:srcRect/>
          <a:stretch>
            <a:fillRect/>
          </a:stretch>
        </p:blipFill>
        <p:spPr bwMode="auto">
          <a:xfrm>
            <a:off x="571472" y="1714488"/>
            <a:ext cx="8001056" cy="4714908"/>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C:\Users\Алла\Desktop\Птицы\birds_in-_flight.jpeg"/>
          <p:cNvPicPr>
            <a:picLocks noChangeAspect="1" noChangeArrowheads="1"/>
          </p:cNvPicPr>
          <p:nvPr/>
        </p:nvPicPr>
        <p:blipFill>
          <a:blip r:embed="rId2"/>
          <a:srcRect/>
          <a:stretch>
            <a:fillRect/>
          </a:stretch>
        </p:blipFill>
        <p:spPr bwMode="auto">
          <a:xfrm>
            <a:off x="571472" y="1357298"/>
            <a:ext cx="8001056" cy="4929221"/>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57166"/>
            <a:ext cx="8229600" cy="1071570"/>
          </a:xfrm>
        </p:spPr>
        <p:txBody>
          <a:bodyPr>
            <a:normAutofit/>
          </a:bodyPr>
          <a:lstStyle/>
          <a:p>
            <a:pPr algn="ctr"/>
            <a:r>
              <a:rPr lang="ru-RU" sz="4400" dirty="0" smtClean="0">
                <a:latin typeface="Cambria" pitchFamily="18" charset="0"/>
              </a:rPr>
              <a:t>ПЕРЕЛЕТНЫЕ ПТИЦЫ</a:t>
            </a:r>
            <a:endParaRPr lang="ru-RU" sz="4400" dirty="0">
              <a:latin typeface="Cambria" pitchFamily="18" charset="0"/>
            </a:endParaRPr>
          </a:p>
        </p:txBody>
      </p:sp>
      <p:pic>
        <p:nvPicPr>
          <p:cNvPr id="2050" name="Picture 2" descr="C:\Users\Алла\Desktop\Птицы\1b19f02c5616.jpg"/>
          <p:cNvPicPr>
            <a:picLocks noGrp="1" noChangeAspect="1" noChangeArrowheads="1"/>
          </p:cNvPicPr>
          <p:nvPr>
            <p:ph idx="1"/>
          </p:nvPr>
        </p:nvPicPr>
        <p:blipFill>
          <a:blip r:embed="rId2"/>
          <a:srcRect/>
          <a:stretch>
            <a:fillRect/>
          </a:stretch>
        </p:blipFill>
        <p:spPr bwMode="auto">
          <a:xfrm>
            <a:off x="857224" y="1714489"/>
            <a:ext cx="7429552" cy="4500594"/>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28604"/>
            <a:ext cx="8229600" cy="1143008"/>
          </a:xfrm>
        </p:spPr>
        <p:txBody>
          <a:bodyPr>
            <a:normAutofit/>
          </a:bodyPr>
          <a:lstStyle/>
          <a:p>
            <a:pPr algn="ctr"/>
            <a:r>
              <a:rPr lang="ru-RU" sz="4400" dirty="0" smtClean="0">
                <a:latin typeface="Cambria" pitchFamily="18" charset="0"/>
              </a:rPr>
              <a:t>КОСЯК</a:t>
            </a:r>
            <a:endParaRPr lang="ru-RU" sz="4400" dirty="0">
              <a:latin typeface="Cambria" pitchFamily="18" charset="0"/>
            </a:endParaRPr>
          </a:p>
        </p:txBody>
      </p:sp>
      <p:pic>
        <p:nvPicPr>
          <p:cNvPr id="25602" name="Picture 2" descr="C:\Users\Алла\Desktop\Птицы\cc5319a0c1a0be650bd152f2ffb60.jpg"/>
          <p:cNvPicPr>
            <a:picLocks noGrp="1" noChangeAspect="1" noChangeArrowheads="1"/>
          </p:cNvPicPr>
          <p:nvPr>
            <p:ph idx="1"/>
          </p:nvPr>
        </p:nvPicPr>
        <p:blipFill>
          <a:blip r:embed="rId2"/>
          <a:srcRect/>
          <a:stretch>
            <a:fillRect/>
          </a:stretch>
        </p:blipFill>
        <p:spPr bwMode="auto">
          <a:xfrm>
            <a:off x="714348" y="1785926"/>
            <a:ext cx="7643866" cy="4572032"/>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Users\Алла\Desktop\Птицы\74497.jpg"/>
          <p:cNvPicPr>
            <a:picLocks noChangeAspect="1" noChangeArrowheads="1"/>
          </p:cNvPicPr>
          <p:nvPr/>
        </p:nvPicPr>
        <p:blipFill>
          <a:blip r:embed="rId2"/>
          <a:srcRect/>
          <a:stretch>
            <a:fillRect/>
          </a:stretch>
        </p:blipFill>
        <p:spPr bwMode="auto">
          <a:xfrm>
            <a:off x="785786" y="1428736"/>
            <a:ext cx="7715304" cy="4786346"/>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57166"/>
            <a:ext cx="8229600" cy="1214446"/>
          </a:xfrm>
        </p:spPr>
        <p:txBody>
          <a:bodyPr>
            <a:normAutofit/>
          </a:bodyPr>
          <a:lstStyle/>
          <a:p>
            <a:pPr algn="ctr"/>
            <a:r>
              <a:rPr lang="ru-RU" sz="4400" dirty="0" smtClean="0">
                <a:latin typeface="Cambria" pitchFamily="18" charset="0"/>
              </a:rPr>
              <a:t>СТАЯ</a:t>
            </a:r>
            <a:endParaRPr lang="ru-RU" sz="4400" dirty="0">
              <a:latin typeface="Cambria" pitchFamily="18" charset="0"/>
            </a:endParaRPr>
          </a:p>
        </p:txBody>
      </p:sp>
      <p:pic>
        <p:nvPicPr>
          <p:cNvPr id="27650" name="Picture 2" descr="C:\Users\Алла\Desktop\Птицы\0_3c776_1ff3b0cb_XL.jpg"/>
          <p:cNvPicPr>
            <a:picLocks noGrp="1" noChangeAspect="1" noChangeArrowheads="1"/>
          </p:cNvPicPr>
          <p:nvPr>
            <p:ph idx="1"/>
          </p:nvPr>
        </p:nvPicPr>
        <p:blipFill>
          <a:blip r:embed="rId2"/>
          <a:srcRect/>
          <a:stretch>
            <a:fillRect/>
          </a:stretch>
        </p:blipFill>
        <p:spPr bwMode="auto">
          <a:xfrm>
            <a:off x="571473" y="1785927"/>
            <a:ext cx="8001056" cy="4538674"/>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C:\Users\Алла\Desktop\Птицы\2004-09-26-1920x1200.jpg"/>
          <p:cNvPicPr>
            <a:picLocks noChangeAspect="1" noChangeArrowheads="1"/>
          </p:cNvPicPr>
          <p:nvPr/>
        </p:nvPicPr>
        <p:blipFill>
          <a:blip r:embed="rId2"/>
          <a:srcRect/>
          <a:stretch>
            <a:fillRect/>
          </a:stretch>
        </p:blipFill>
        <p:spPr bwMode="auto">
          <a:xfrm>
            <a:off x="571472" y="1357298"/>
            <a:ext cx="8001056" cy="4857784"/>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688340"/>
            <a:ext cx="7416824" cy="584775"/>
          </a:xfrm>
          <a:prstGeom prst="rect">
            <a:avLst/>
          </a:prstGeom>
          <a:noFill/>
        </p:spPr>
        <p:txBody>
          <a:bodyPr wrap="square" rtlCol="0">
            <a:spAutoFit/>
          </a:bodyPr>
          <a:lstStyle/>
          <a:p>
            <a:pPr algn="ctr"/>
            <a:r>
              <a:rPr lang="ru-RU" sz="3200" b="1" dirty="0" smtClean="0"/>
              <a:t>Игра «Чего не стало?»</a:t>
            </a:r>
            <a:endParaRPr lang="ru-RU" sz="3200" b="1" dirty="0"/>
          </a:p>
        </p:txBody>
      </p:sp>
      <p:pic>
        <p:nvPicPr>
          <p:cNvPr id="4" name="Picture 6" descr="D:\Свадьба Вани и Кати г. Волгоград\Lebed-vozle-ozera-720x405.jpg"/>
          <p:cNvPicPr>
            <a:picLocks noChangeAspect="1" noChangeArrowheads="1"/>
          </p:cNvPicPr>
          <p:nvPr/>
        </p:nvPicPr>
        <p:blipFill>
          <a:blip r:embed="rId2"/>
          <a:srcRect/>
          <a:stretch>
            <a:fillRect/>
          </a:stretch>
        </p:blipFill>
        <p:spPr bwMode="auto">
          <a:xfrm>
            <a:off x="174968" y="1196752"/>
            <a:ext cx="3888432" cy="2751813"/>
          </a:xfrm>
          <a:prstGeom prst="rect">
            <a:avLst/>
          </a:prstGeom>
          <a:ln>
            <a:noFill/>
          </a:ln>
          <a:effectLst>
            <a:softEdge rad="112500"/>
          </a:effectLst>
        </p:spPr>
      </p:pic>
      <p:pic>
        <p:nvPicPr>
          <p:cNvPr id="5" name="Picture 2" descr="C:\Users\Алла\Desktop\Птицы\1374040774-586.jpg"/>
          <p:cNvPicPr>
            <a:picLocks noChangeAspect="1" noChangeArrowheads="1"/>
          </p:cNvPicPr>
          <p:nvPr/>
        </p:nvPicPr>
        <p:blipFill>
          <a:blip r:embed="rId3"/>
          <a:srcRect/>
          <a:stretch>
            <a:fillRect/>
          </a:stretch>
        </p:blipFill>
        <p:spPr bwMode="auto">
          <a:xfrm>
            <a:off x="4714496" y="1275417"/>
            <a:ext cx="3385896" cy="2794593"/>
          </a:xfrm>
          <a:prstGeom prst="rect">
            <a:avLst/>
          </a:prstGeom>
          <a:noFill/>
        </p:spPr>
      </p:pic>
      <p:pic>
        <p:nvPicPr>
          <p:cNvPr id="6" name="Picture 3" descr="C:\Users\Алла\Desktop\Птицы\103382418_1374898402_Turdus_pilaris_ryabinnik_2.jpg"/>
          <p:cNvPicPr>
            <a:picLocks noChangeAspect="1" noChangeArrowheads="1"/>
          </p:cNvPicPr>
          <p:nvPr/>
        </p:nvPicPr>
        <p:blipFill rotWithShape="1">
          <a:blip r:embed="rId4"/>
          <a:srcRect l="17573" t="18694" r="19512" b="6862"/>
          <a:stretch/>
        </p:blipFill>
        <p:spPr bwMode="auto">
          <a:xfrm>
            <a:off x="607016" y="3923403"/>
            <a:ext cx="3024336" cy="2769118"/>
          </a:xfrm>
          <a:prstGeom prst="rect">
            <a:avLst/>
          </a:prstGeom>
          <a:noFill/>
        </p:spPr>
      </p:pic>
      <p:pic>
        <p:nvPicPr>
          <p:cNvPr id="7" name="Picture 2" descr="C:\Users\Алла\Desktop\Птицы\90989115_0_5f80d_f952ec30_XL.jpg"/>
          <p:cNvPicPr>
            <a:picLocks noChangeAspect="1" noChangeArrowheads="1"/>
          </p:cNvPicPr>
          <p:nvPr/>
        </p:nvPicPr>
        <p:blipFill>
          <a:blip r:embed="rId5"/>
          <a:srcRect/>
          <a:stretch>
            <a:fillRect/>
          </a:stretch>
        </p:blipFill>
        <p:spPr bwMode="auto">
          <a:xfrm>
            <a:off x="4440560" y="4093996"/>
            <a:ext cx="3297548" cy="2524451"/>
          </a:xfrm>
          <a:prstGeom prst="rect">
            <a:avLst/>
          </a:prstGeom>
          <a:noFill/>
        </p:spPr>
      </p:pic>
    </p:spTree>
    <p:extLst>
      <p:ext uri="{BB962C8B-B14F-4D97-AF65-F5344CB8AC3E}">
        <p14:creationId xmlns:p14="http://schemas.microsoft.com/office/powerpoint/2010/main" val="279242437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688340"/>
            <a:ext cx="7416824" cy="584775"/>
          </a:xfrm>
          <a:prstGeom prst="rect">
            <a:avLst/>
          </a:prstGeom>
          <a:noFill/>
        </p:spPr>
        <p:txBody>
          <a:bodyPr wrap="square" rtlCol="0">
            <a:spAutoFit/>
          </a:bodyPr>
          <a:lstStyle/>
          <a:p>
            <a:pPr algn="ctr"/>
            <a:r>
              <a:rPr lang="ru-RU" sz="3200" b="1" dirty="0" smtClean="0"/>
              <a:t>Игра «Чего не стало?»</a:t>
            </a:r>
            <a:endParaRPr lang="ru-RU" sz="3200" b="1" dirty="0"/>
          </a:p>
        </p:txBody>
      </p:sp>
      <p:pic>
        <p:nvPicPr>
          <p:cNvPr id="4" name="Picture 6" descr="D:\Свадьба Вани и Кати г. Волгоград\Lebed-vozle-ozera-720x405.jpg"/>
          <p:cNvPicPr>
            <a:picLocks noChangeAspect="1" noChangeArrowheads="1"/>
          </p:cNvPicPr>
          <p:nvPr/>
        </p:nvPicPr>
        <p:blipFill>
          <a:blip r:embed="rId2"/>
          <a:srcRect/>
          <a:stretch>
            <a:fillRect/>
          </a:stretch>
        </p:blipFill>
        <p:spPr bwMode="auto">
          <a:xfrm>
            <a:off x="174968" y="1196752"/>
            <a:ext cx="3888432" cy="2751813"/>
          </a:xfrm>
          <a:prstGeom prst="rect">
            <a:avLst/>
          </a:prstGeom>
          <a:ln>
            <a:noFill/>
          </a:ln>
          <a:effectLst>
            <a:softEdge rad="112500"/>
          </a:effectLst>
        </p:spPr>
      </p:pic>
      <p:pic>
        <p:nvPicPr>
          <p:cNvPr id="5" name="Picture 2" descr="C:\Users\Алла\Desktop\Птицы\1374040774-586.jpg"/>
          <p:cNvPicPr>
            <a:picLocks noChangeAspect="1" noChangeArrowheads="1"/>
          </p:cNvPicPr>
          <p:nvPr/>
        </p:nvPicPr>
        <p:blipFill>
          <a:blip r:embed="rId3"/>
          <a:srcRect/>
          <a:stretch>
            <a:fillRect/>
          </a:stretch>
        </p:blipFill>
        <p:spPr bwMode="auto">
          <a:xfrm>
            <a:off x="4714496" y="1275417"/>
            <a:ext cx="3385896" cy="2794593"/>
          </a:xfrm>
          <a:prstGeom prst="rect">
            <a:avLst/>
          </a:prstGeom>
          <a:noFill/>
        </p:spPr>
      </p:pic>
      <p:pic>
        <p:nvPicPr>
          <p:cNvPr id="6" name="Picture 3" descr="C:\Users\Алла\Desktop\Птицы\103382418_1374898402_Turdus_pilaris_ryabinnik_2.jpg"/>
          <p:cNvPicPr>
            <a:picLocks noChangeAspect="1" noChangeArrowheads="1"/>
          </p:cNvPicPr>
          <p:nvPr/>
        </p:nvPicPr>
        <p:blipFill rotWithShape="1">
          <a:blip r:embed="rId4"/>
          <a:srcRect l="17573" t="18694" r="19512" b="6862"/>
          <a:stretch/>
        </p:blipFill>
        <p:spPr bwMode="auto">
          <a:xfrm>
            <a:off x="2411760" y="3923403"/>
            <a:ext cx="3024336" cy="2769118"/>
          </a:xfrm>
          <a:prstGeom prst="rect">
            <a:avLst/>
          </a:prstGeom>
          <a:noFill/>
        </p:spPr>
      </p:pic>
    </p:spTree>
    <p:extLst>
      <p:ext uri="{BB962C8B-B14F-4D97-AF65-F5344CB8AC3E}">
        <p14:creationId xmlns:p14="http://schemas.microsoft.com/office/powerpoint/2010/main" val="395296445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688340"/>
            <a:ext cx="7416824" cy="584775"/>
          </a:xfrm>
          <a:prstGeom prst="rect">
            <a:avLst/>
          </a:prstGeom>
          <a:noFill/>
        </p:spPr>
        <p:txBody>
          <a:bodyPr wrap="square" rtlCol="0">
            <a:spAutoFit/>
          </a:bodyPr>
          <a:lstStyle/>
          <a:p>
            <a:pPr algn="ctr"/>
            <a:r>
              <a:rPr lang="ru-RU" sz="3200" b="1" dirty="0" smtClean="0"/>
              <a:t>Молодцы!</a:t>
            </a:r>
            <a:endParaRPr lang="ru-RU" sz="3200" b="1" dirty="0"/>
          </a:p>
        </p:txBody>
      </p:sp>
      <p:pic>
        <p:nvPicPr>
          <p:cNvPr id="7" name="Picture 2" descr="C:\Users\Алла\Desktop\Птицы\90989115_0_5f80d_f952ec30_XL.jpg"/>
          <p:cNvPicPr>
            <a:picLocks noChangeAspect="1" noChangeArrowheads="1"/>
          </p:cNvPicPr>
          <p:nvPr/>
        </p:nvPicPr>
        <p:blipFill>
          <a:blip r:embed="rId2"/>
          <a:srcRect/>
          <a:stretch>
            <a:fillRect/>
          </a:stretch>
        </p:blipFill>
        <p:spPr bwMode="auto">
          <a:xfrm>
            <a:off x="1691679" y="1916832"/>
            <a:ext cx="5831719" cy="4464496"/>
          </a:xfrm>
          <a:prstGeom prst="rect">
            <a:avLst/>
          </a:prstGeom>
          <a:noFill/>
        </p:spPr>
      </p:pic>
    </p:spTree>
    <p:extLst>
      <p:ext uri="{BB962C8B-B14F-4D97-AF65-F5344CB8AC3E}">
        <p14:creationId xmlns:p14="http://schemas.microsoft.com/office/powerpoint/2010/main" val="352968096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688340"/>
            <a:ext cx="7416824" cy="584775"/>
          </a:xfrm>
          <a:prstGeom prst="rect">
            <a:avLst/>
          </a:prstGeom>
          <a:noFill/>
        </p:spPr>
        <p:txBody>
          <a:bodyPr wrap="square" rtlCol="0">
            <a:spAutoFit/>
          </a:bodyPr>
          <a:lstStyle/>
          <a:p>
            <a:pPr algn="ctr"/>
            <a:r>
              <a:rPr lang="ru-RU" sz="3200" b="1" dirty="0" smtClean="0"/>
              <a:t>Игра «Четвертый лишний»</a:t>
            </a:r>
            <a:endParaRPr lang="ru-RU" sz="3200" b="1" dirty="0"/>
          </a:p>
        </p:txBody>
      </p:sp>
      <p:pic>
        <p:nvPicPr>
          <p:cNvPr id="4" name="Picture 6" descr="D:\Свадьба Вани и Кати г. Волгоград\Lebed-vozle-ozera-720x405.jpg"/>
          <p:cNvPicPr>
            <a:picLocks noChangeAspect="1" noChangeArrowheads="1"/>
          </p:cNvPicPr>
          <p:nvPr/>
        </p:nvPicPr>
        <p:blipFill>
          <a:blip r:embed="rId2"/>
          <a:srcRect/>
          <a:stretch>
            <a:fillRect/>
          </a:stretch>
        </p:blipFill>
        <p:spPr bwMode="auto">
          <a:xfrm>
            <a:off x="174968" y="1196752"/>
            <a:ext cx="3888432" cy="2751813"/>
          </a:xfrm>
          <a:prstGeom prst="rect">
            <a:avLst/>
          </a:prstGeom>
          <a:ln>
            <a:noFill/>
          </a:ln>
          <a:effectLst>
            <a:softEdge rad="112500"/>
          </a:effectLst>
        </p:spPr>
      </p:pic>
      <p:pic>
        <p:nvPicPr>
          <p:cNvPr id="5" name="Picture 2" descr="C:\Users\Алла\Desktop\Птицы\1374040774-586.jpg"/>
          <p:cNvPicPr>
            <a:picLocks noChangeAspect="1" noChangeArrowheads="1"/>
          </p:cNvPicPr>
          <p:nvPr/>
        </p:nvPicPr>
        <p:blipFill>
          <a:blip r:embed="rId3"/>
          <a:srcRect/>
          <a:stretch>
            <a:fillRect/>
          </a:stretch>
        </p:blipFill>
        <p:spPr bwMode="auto">
          <a:xfrm>
            <a:off x="4706474" y="1196752"/>
            <a:ext cx="3385896" cy="2794593"/>
          </a:xfrm>
          <a:prstGeom prst="rect">
            <a:avLst/>
          </a:prstGeom>
          <a:noFill/>
        </p:spPr>
      </p:pic>
      <p:pic>
        <p:nvPicPr>
          <p:cNvPr id="6" name="Picture 3" descr="C:\Users\Алла\Desktop\Птицы\103382418_1374898402_Turdus_pilaris_ryabinnik_2.jpg"/>
          <p:cNvPicPr>
            <a:picLocks noChangeAspect="1" noChangeArrowheads="1"/>
          </p:cNvPicPr>
          <p:nvPr/>
        </p:nvPicPr>
        <p:blipFill rotWithShape="1">
          <a:blip r:embed="rId4"/>
          <a:srcRect l="17573" t="18694" r="19512" b="6862"/>
          <a:stretch/>
        </p:blipFill>
        <p:spPr bwMode="auto">
          <a:xfrm>
            <a:off x="5068034" y="3991345"/>
            <a:ext cx="3024336" cy="2769118"/>
          </a:xfrm>
          <a:prstGeom prst="rect">
            <a:avLst/>
          </a:prstGeom>
          <a:noFill/>
        </p:spPr>
      </p:pic>
      <p:pic>
        <p:nvPicPr>
          <p:cNvPr id="7" name="Picture 4" descr="http://www.ua.all.biz/img/ua/catalog/1948833.jpe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002109" y="3984489"/>
            <a:ext cx="2633787" cy="25350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4563535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688340"/>
            <a:ext cx="7416824" cy="584775"/>
          </a:xfrm>
          <a:prstGeom prst="rect">
            <a:avLst/>
          </a:prstGeom>
          <a:noFill/>
        </p:spPr>
        <p:txBody>
          <a:bodyPr wrap="square" rtlCol="0">
            <a:spAutoFit/>
          </a:bodyPr>
          <a:lstStyle/>
          <a:p>
            <a:pPr algn="ctr"/>
            <a:r>
              <a:rPr lang="ru-RU" sz="3200" b="1" dirty="0" smtClean="0"/>
              <a:t>Молодцы!</a:t>
            </a:r>
            <a:endParaRPr lang="ru-RU" sz="3200" b="1" dirty="0"/>
          </a:p>
        </p:txBody>
      </p:sp>
      <p:pic>
        <p:nvPicPr>
          <p:cNvPr id="7" name="Picture 4" descr="http://www.ua.all.biz/img/ua/catalog/1948833.jpe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699792" y="1916832"/>
            <a:ext cx="3960440" cy="38119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400279502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4020" name="Picture 2" descr="C:\Documents and Settings\Администратор\Рабочий стол\музыка - осень\leav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13" y="34925"/>
            <a:ext cx="1771650" cy="156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4021" name="Picture 4" descr="C:\Documents and Settings\Администратор\Рабочий стол\музыка - осень\116160723_large_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488" y="-57150"/>
            <a:ext cx="2278062" cy="206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4022" name="Picture 5" descr="C:\Documents and Settings\Администратор\Рабочий стол\музыка - осень\т_9vjOxPi.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1125" y="5876925"/>
            <a:ext cx="2808288"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4023" name="Picture 5" descr="C:\Documents and Settings\Администратор\Рабочий стол\музыка - осень\т_9vjOxPi.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650" y="5881688"/>
            <a:ext cx="2808288" cy="97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Рисунок 7" descr="https://nsportal.ru/sites/default/files/2016/02/27/pereletnye_ptitsy.jpg"/>
          <p:cNvPicPr/>
          <p:nvPr/>
        </p:nvPicPr>
        <p:blipFill>
          <a:blip r:embed="rId5">
            <a:extLst>
              <a:ext uri="{28A0092B-C50C-407E-A947-70E740481C1C}">
                <a14:useLocalDpi xmlns:a14="http://schemas.microsoft.com/office/drawing/2010/main" val="0"/>
              </a:ext>
            </a:extLst>
          </a:blip>
          <a:srcRect/>
          <a:stretch>
            <a:fillRect/>
          </a:stretch>
        </p:blipFill>
        <p:spPr bwMode="auto">
          <a:xfrm>
            <a:off x="755650" y="825228"/>
            <a:ext cx="7776790" cy="5700116"/>
          </a:xfrm>
          <a:prstGeom prst="rect">
            <a:avLst/>
          </a:prstGeom>
          <a:noFill/>
          <a:ln>
            <a:noFill/>
          </a:ln>
        </p:spPr>
      </p:pic>
    </p:spTree>
    <p:extLst>
      <p:ext uri="{BB962C8B-B14F-4D97-AF65-F5344CB8AC3E}">
        <p14:creationId xmlns:p14="http://schemas.microsoft.com/office/powerpoint/2010/main" val="4017714582"/>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00694" y="571480"/>
            <a:ext cx="2971800" cy="914400"/>
          </a:xfrm>
        </p:spPr>
        <p:txBody>
          <a:bodyPr/>
          <a:lstStyle/>
          <a:p>
            <a:pPr algn="ctr" eaLnBrk="1" fontAlgn="auto" hangingPunct="1">
              <a:spcAft>
                <a:spcPts val="0"/>
              </a:spcAft>
              <a:defRPr/>
            </a:pPr>
            <a:r>
              <a:rPr lang="ru-RU" dirty="0" smtClean="0">
                <a:solidFill>
                  <a:schemeClr val="tx2">
                    <a:lumMod val="90000"/>
                    <a:lumOff val="10000"/>
                  </a:schemeClr>
                </a:solidFill>
              </a:rPr>
              <a:t>Перелетные птицы</a:t>
            </a:r>
            <a:endParaRPr lang="ru-RU" dirty="0">
              <a:solidFill>
                <a:schemeClr val="tx2">
                  <a:lumMod val="90000"/>
                  <a:lumOff val="10000"/>
                </a:schemeClr>
              </a:solidFill>
            </a:endParaRPr>
          </a:p>
        </p:txBody>
      </p:sp>
      <p:sp>
        <p:nvSpPr>
          <p:cNvPr id="7171" name="Текст 5"/>
          <p:cNvSpPr>
            <a:spLocks noGrp="1"/>
          </p:cNvSpPr>
          <p:nvPr>
            <p:ph type="body" idx="2"/>
          </p:nvPr>
        </p:nvSpPr>
        <p:spPr>
          <a:xfrm>
            <a:off x="5538788" y="1447800"/>
            <a:ext cx="2971800" cy="4206875"/>
          </a:xfrm>
        </p:spPr>
        <p:txBody>
          <a:bodyPr/>
          <a:lstStyle/>
          <a:p>
            <a:pPr marL="17463" marR="0" eaLnBrk="1" hangingPunct="1">
              <a:spcBef>
                <a:spcPct val="0"/>
              </a:spcBef>
            </a:pPr>
            <a:r>
              <a:rPr lang="ru-RU" dirty="0" smtClean="0"/>
              <a:t>Встали птицы на крыло</a:t>
            </a:r>
            <a:br>
              <a:rPr lang="ru-RU" dirty="0" smtClean="0"/>
            </a:br>
            <a:r>
              <a:rPr lang="ru-RU" dirty="0" smtClean="0"/>
              <a:t>В небе хмуром загалдели</a:t>
            </a:r>
            <a:br>
              <a:rPr lang="ru-RU" dirty="0" smtClean="0"/>
            </a:br>
            <a:r>
              <a:rPr lang="ru-RU" dirty="0" smtClean="0"/>
              <a:t>В край далёкий, где тепло</a:t>
            </a:r>
            <a:br>
              <a:rPr lang="ru-RU" dirty="0" smtClean="0"/>
            </a:br>
            <a:r>
              <a:rPr lang="ru-RU" dirty="0" smtClean="0"/>
              <a:t>Стаей длинной полетели.</a:t>
            </a:r>
            <a:br>
              <a:rPr lang="ru-RU" dirty="0" smtClean="0"/>
            </a:br>
            <a:r>
              <a:rPr lang="ru-RU" dirty="0" smtClean="0"/>
              <a:t>-Наступают холода,-</a:t>
            </a:r>
            <a:br>
              <a:rPr lang="ru-RU" dirty="0" smtClean="0"/>
            </a:br>
            <a:r>
              <a:rPr lang="ru-RU" dirty="0" smtClean="0"/>
              <a:t>Криком птицы сообщают.</a:t>
            </a:r>
            <a:br>
              <a:rPr lang="ru-RU" dirty="0" smtClean="0"/>
            </a:br>
            <a:r>
              <a:rPr lang="ru-RU" dirty="0" smtClean="0"/>
              <a:t>-Мы летим не навсегда.</a:t>
            </a:r>
            <a:br>
              <a:rPr lang="ru-RU" dirty="0" smtClean="0"/>
            </a:br>
            <a:r>
              <a:rPr lang="ru-RU" dirty="0" smtClean="0"/>
              <a:t>-Мы вернёмся, обещаем.</a:t>
            </a:r>
            <a:br>
              <a:rPr lang="ru-RU" dirty="0" smtClean="0"/>
            </a:br>
            <a:r>
              <a:rPr lang="ru-RU" dirty="0" smtClean="0"/>
              <a:t>-До свиданья, край родной:</a:t>
            </a:r>
            <a:br>
              <a:rPr lang="ru-RU" dirty="0" smtClean="0"/>
            </a:br>
            <a:r>
              <a:rPr lang="ru-RU" dirty="0" smtClean="0"/>
              <a:t>-Улетаем! Улетаем!</a:t>
            </a:r>
            <a:br>
              <a:rPr lang="ru-RU" dirty="0" smtClean="0"/>
            </a:br>
            <a:r>
              <a:rPr lang="ru-RU" dirty="0" smtClean="0"/>
              <a:t>За небесной пеленой</a:t>
            </a:r>
            <a:br>
              <a:rPr lang="ru-RU" dirty="0" smtClean="0"/>
            </a:br>
            <a:r>
              <a:rPr lang="ru-RU" dirty="0" smtClean="0"/>
              <a:t>В небе сером птицы тают.</a:t>
            </a:r>
          </a:p>
        </p:txBody>
      </p:sp>
      <p:pic>
        <p:nvPicPr>
          <p:cNvPr id="7172" name="Picture 3"/>
          <p:cNvPicPr>
            <a:picLocks noGrp="1" noChangeAspect="1" noChangeArrowheads="1"/>
          </p:cNvPicPr>
          <p:nvPr>
            <p:ph sz="half" idx="1"/>
          </p:nvPr>
        </p:nvPicPr>
        <p:blipFill>
          <a:blip r:embed="rId2"/>
          <a:srcRect/>
          <a:stretch>
            <a:fillRect/>
          </a:stretch>
        </p:blipFill>
        <p:spPr>
          <a:xfrm>
            <a:off x="395536" y="836712"/>
            <a:ext cx="5162516" cy="4464496"/>
          </a:xfrm>
          <a:effectLst>
            <a:softEdge rad="112500"/>
          </a:effectLst>
        </p:spPr>
      </p:pic>
    </p:spTree>
    <p:extLst>
      <p:ext uri="{BB962C8B-B14F-4D97-AF65-F5344CB8AC3E}">
        <p14:creationId xmlns:p14="http://schemas.microsoft.com/office/powerpoint/2010/main" val="2504970968"/>
      </p:ext>
    </p:extLst>
  </p:cSld>
  <p:clrMapOvr>
    <a:masterClrMapping/>
  </p:clrMapOvr>
  <p:transition spd="med">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Documents and Settings\Администратор\Рабочий стол\музыка - осень\2_0.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484438" y="1978025"/>
            <a:ext cx="3455987" cy="345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1547664" y="620776"/>
            <a:ext cx="6336704" cy="707710"/>
          </a:xfrm>
          <a:prstGeom prst="rect">
            <a:avLst/>
          </a:prstGeom>
          <a:noFill/>
        </p:spPr>
        <p:txBody>
          <a:bodyPr lIns="91262" tIns="45633" rIns="91262" bIns="45633">
            <a:spAutoFit/>
          </a:bodyPr>
          <a:lstStyle/>
          <a:p>
            <a:pPr algn="ctr" defTabSz="912695">
              <a:defRPr/>
            </a:pPr>
            <a:r>
              <a:rPr lang="ru-RU" sz="40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Matilda" panose="020B0604020202020204" charset="0"/>
                <a:cs typeface="Arial" charset="0"/>
              </a:rPr>
              <a:t>Молодцы!</a:t>
            </a:r>
          </a:p>
        </p:txBody>
      </p:sp>
      <p:pic>
        <p:nvPicPr>
          <p:cNvPr id="214020" name="Picture 2" descr="C:\Documents and Settings\Администратор\Рабочий стол\музыка - осень\leav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13" y="34925"/>
            <a:ext cx="1771650" cy="156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4021" name="Picture 4" descr="C:\Documents and Settings\Администратор\Рабочий стол\музыка - осень\116160723_large_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8488" y="-57150"/>
            <a:ext cx="2278062" cy="206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4022" name="Picture 5" descr="C:\Documents and Settings\Администратор\Рабочий стол\музыка - осень\т_9vjOxPi.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21125" y="5876925"/>
            <a:ext cx="2808288"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4023" name="Picture 5" descr="C:\Documents and Settings\Администратор\Рабочий стол\музыка - осень\т_9vjOxPi.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650" y="5881688"/>
            <a:ext cx="2808288" cy="97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135788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nodeType="clickEffect">
                                  <p:stCondLst>
                                    <p:cond delay="0"/>
                                  </p:stCondLst>
                                  <p:childTnLst>
                                    <p:animScale>
                                      <p:cBhvr>
                                        <p:cTn id="6" dur="2000" fill="hold"/>
                                        <p:tgtEl>
                                          <p:spTgt spid="921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3238" y="4929188"/>
            <a:ext cx="8183562" cy="1500187"/>
          </a:xfrm>
        </p:spPr>
        <p:txBody>
          <a:bodyPr>
            <a:noAutofit/>
          </a:bodyPr>
          <a:lstStyle/>
          <a:p>
            <a:pPr>
              <a:defRPr/>
            </a:pPr>
            <a:r>
              <a:rPr lang="ru-RU" sz="2400" dirty="0" smtClean="0">
                <a:solidFill>
                  <a:schemeClr val="accent5">
                    <a:lumMod val="75000"/>
                  </a:schemeClr>
                </a:solidFill>
              </a:rPr>
              <a:t>Познакомьтесь: это птицы, которые осенью улетают в теплые края, а весной вновь возвращаются  к нам. Это </a:t>
            </a:r>
            <a:r>
              <a:rPr lang="ru-RU" sz="2400" dirty="0" smtClean="0">
                <a:solidFill>
                  <a:srgbClr val="FF0000"/>
                </a:solidFill>
              </a:rPr>
              <a:t>перелётные  птицы.</a:t>
            </a:r>
            <a:endParaRPr lang="ru-RU" sz="2400" dirty="0">
              <a:solidFill>
                <a:srgbClr val="FF0000"/>
              </a:solidFill>
            </a:endParaRPr>
          </a:p>
        </p:txBody>
      </p:sp>
      <p:pic>
        <p:nvPicPr>
          <p:cNvPr id="8195" name="Picture 3"/>
          <p:cNvPicPr>
            <a:picLocks noGrp="1" noChangeAspect="1" noChangeArrowheads="1"/>
          </p:cNvPicPr>
          <p:nvPr>
            <p:ph idx="1"/>
          </p:nvPr>
        </p:nvPicPr>
        <p:blipFill>
          <a:blip r:embed="rId2"/>
          <a:srcRect/>
          <a:stretch>
            <a:fillRect/>
          </a:stretch>
        </p:blipFill>
        <p:spPr>
          <a:xfrm>
            <a:off x="428625" y="500063"/>
            <a:ext cx="2355850" cy="2143125"/>
          </a:xfrm>
          <a:effectLst>
            <a:softEdge rad="112500"/>
          </a:effectLst>
        </p:spPr>
      </p:pic>
      <p:pic>
        <p:nvPicPr>
          <p:cNvPr id="8196" name="Picture 4"/>
          <p:cNvPicPr>
            <a:picLocks noChangeAspect="1" noChangeArrowheads="1"/>
          </p:cNvPicPr>
          <p:nvPr/>
        </p:nvPicPr>
        <p:blipFill>
          <a:blip r:embed="rId3"/>
          <a:srcRect/>
          <a:stretch>
            <a:fillRect/>
          </a:stretch>
        </p:blipFill>
        <p:spPr bwMode="auto">
          <a:xfrm>
            <a:off x="3000375" y="571500"/>
            <a:ext cx="2035175" cy="1476375"/>
          </a:xfrm>
          <a:prstGeom prst="rect">
            <a:avLst/>
          </a:prstGeom>
          <a:ln>
            <a:noFill/>
          </a:ln>
          <a:effectLst>
            <a:softEdge rad="112500"/>
          </a:effectLst>
        </p:spPr>
      </p:pic>
      <p:pic>
        <p:nvPicPr>
          <p:cNvPr id="8197" name="Picture 5"/>
          <p:cNvPicPr>
            <a:picLocks noChangeAspect="1" noChangeArrowheads="1"/>
          </p:cNvPicPr>
          <p:nvPr/>
        </p:nvPicPr>
        <p:blipFill>
          <a:blip r:embed="rId4" cstate="print"/>
          <a:srcRect/>
          <a:stretch>
            <a:fillRect/>
          </a:stretch>
        </p:blipFill>
        <p:spPr bwMode="auto">
          <a:xfrm>
            <a:off x="5500688" y="500063"/>
            <a:ext cx="2928937" cy="1857375"/>
          </a:xfrm>
          <a:prstGeom prst="rect">
            <a:avLst/>
          </a:prstGeom>
          <a:ln>
            <a:noFill/>
          </a:ln>
          <a:effectLst>
            <a:softEdge rad="112500"/>
          </a:effectLst>
        </p:spPr>
      </p:pic>
      <p:pic>
        <p:nvPicPr>
          <p:cNvPr id="8198" name="Picture 6"/>
          <p:cNvPicPr>
            <a:picLocks noChangeAspect="1" noChangeArrowheads="1"/>
          </p:cNvPicPr>
          <p:nvPr/>
        </p:nvPicPr>
        <p:blipFill>
          <a:blip r:embed="rId5"/>
          <a:srcRect/>
          <a:stretch>
            <a:fillRect/>
          </a:stretch>
        </p:blipFill>
        <p:spPr bwMode="auto">
          <a:xfrm>
            <a:off x="428625" y="2857500"/>
            <a:ext cx="2643188" cy="1785938"/>
          </a:xfrm>
          <a:prstGeom prst="rect">
            <a:avLst/>
          </a:prstGeom>
          <a:ln>
            <a:noFill/>
          </a:ln>
          <a:effectLst>
            <a:softEdge rad="112500"/>
          </a:effectLst>
        </p:spPr>
      </p:pic>
      <p:pic>
        <p:nvPicPr>
          <p:cNvPr id="8199" name="Picture 7"/>
          <p:cNvPicPr>
            <a:picLocks noChangeAspect="1" noChangeArrowheads="1"/>
          </p:cNvPicPr>
          <p:nvPr/>
        </p:nvPicPr>
        <p:blipFill>
          <a:blip r:embed="rId6"/>
          <a:srcRect/>
          <a:stretch>
            <a:fillRect/>
          </a:stretch>
        </p:blipFill>
        <p:spPr bwMode="auto">
          <a:xfrm>
            <a:off x="3143250" y="2286000"/>
            <a:ext cx="2500313" cy="2359025"/>
          </a:xfrm>
          <a:prstGeom prst="rect">
            <a:avLst/>
          </a:prstGeom>
          <a:ln>
            <a:noFill/>
          </a:ln>
          <a:effectLst>
            <a:softEdge rad="112500"/>
          </a:effectLst>
        </p:spPr>
      </p:pic>
      <p:pic>
        <p:nvPicPr>
          <p:cNvPr id="8200" name="Picture 8"/>
          <p:cNvPicPr>
            <a:picLocks noChangeAspect="1" noChangeArrowheads="1"/>
          </p:cNvPicPr>
          <p:nvPr/>
        </p:nvPicPr>
        <p:blipFill>
          <a:blip r:embed="rId7"/>
          <a:srcRect/>
          <a:stretch>
            <a:fillRect/>
          </a:stretch>
        </p:blipFill>
        <p:spPr bwMode="auto">
          <a:xfrm>
            <a:off x="5715000" y="2286000"/>
            <a:ext cx="2928938" cy="2357438"/>
          </a:xfrm>
          <a:prstGeom prst="rect">
            <a:avLst/>
          </a:prstGeom>
          <a:ln>
            <a:noFill/>
          </a:ln>
          <a:effectLst>
            <a:softEdge rad="112500"/>
          </a:effectLst>
        </p:spPr>
      </p:pic>
    </p:spTree>
    <p:extLst>
      <p:ext uri="{BB962C8B-B14F-4D97-AF65-F5344CB8AC3E}">
        <p14:creationId xmlns:p14="http://schemas.microsoft.com/office/powerpoint/2010/main" val="3507675347"/>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Заголовок 1"/>
          <p:cNvSpPr>
            <a:spLocks noGrp="1"/>
          </p:cNvSpPr>
          <p:nvPr>
            <p:ph type="title"/>
          </p:nvPr>
        </p:nvSpPr>
        <p:spPr>
          <a:xfrm>
            <a:off x="539552" y="404664"/>
            <a:ext cx="8229600" cy="936104"/>
          </a:xfrm>
        </p:spPr>
        <p:txBody>
          <a:bodyPr/>
          <a:lstStyle/>
          <a:p>
            <a:pPr lvl="0">
              <a:lnSpc>
                <a:spcPts val="1465"/>
              </a:lnSpc>
              <a:spcBef>
                <a:spcPts val="550"/>
              </a:spcBef>
              <a:spcAft>
                <a:spcPts val="0"/>
              </a:spcAft>
              <a:tabLst>
                <a:tab pos="176530" algn="l"/>
              </a:tabLst>
            </a:pPr>
            <a:r>
              <a:rPr lang="ru-RU" sz="3200" dirty="0" smtClean="0">
                <a:effectLst/>
                <a:latin typeface="Times New Roman"/>
                <a:ea typeface="Times New Roman"/>
              </a:rPr>
              <a:t>Игра «Назови части тела перелетных птиц»</a:t>
            </a:r>
            <a:endParaRPr lang="ru-RU" sz="3200" dirty="0">
              <a:effectLst/>
              <a:latin typeface="Times New Roman"/>
              <a:ea typeface="Times New Roman"/>
            </a:endParaRPr>
          </a:p>
        </p:txBody>
      </p:sp>
      <p:sp>
        <p:nvSpPr>
          <p:cNvPr id="61443" name="Объект 2"/>
          <p:cNvSpPr>
            <a:spLocks noGrp="1"/>
          </p:cNvSpPr>
          <p:nvPr>
            <p:ph idx="1"/>
          </p:nvPr>
        </p:nvSpPr>
        <p:spPr>
          <a:xfrm>
            <a:off x="611560" y="1052737"/>
            <a:ext cx="6408712" cy="648072"/>
          </a:xfrm>
        </p:spPr>
        <p:txBody>
          <a:bodyPr/>
          <a:lstStyle/>
          <a:p>
            <a:pPr marL="342900" lvl="0" indent="-342900">
              <a:lnSpc>
                <a:spcPts val="1465"/>
              </a:lnSpc>
              <a:spcBef>
                <a:spcPts val="550"/>
              </a:spcBef>
              <a:spcAft>
                <a:spcPts val="0"/>
              </a:spcAft>
              <a:buFont typeface="Arial"/>
              <a:buAutoNum type="arabicPeriod"/>
              <a:tabLst>
                <a:tab pos="176530" algn="l"/>
              </a:tabLst>
            </a:pPr>
            <a:r>
              <a:rPr lang="ru-RU" sz="1800" spc="5" dirty="0" smtClean="0">
                <a:solidFill>
                  <a:srgbClr val="323232"/>
                </a:solidFill>
                <a:latin typeface="Arial"/>
                <a:ea typeface="Times New Roman"/>
                <a:cs typeface="Times New Roman"/>
              </a:rPr>
              <a:t>перелетных</a:t>
            </a:r>
            <a:r>
              <a:rPr lang="ru-RU" sz="1800" spc="5" dirty="0" smtClean="0">
                <a:solidFill>
                  <a:srgbClr val="323232"/>
                </a:solidFill>
                <a:latin typeface="Arial"/>
                <a:ea typeface="Times New Roman"/>
              </a:rPr>
              <a:t> </a:t>
            </a:r>
            <a:r>
              <a:rPr lang="ru-RU" sz="1800" spc="5" dirty="0">
                <a:solidFill>
                  <a:srgbClr val="323232"/>
                </a:solidFill>
                <a:latin typeface="Arial"/>
                <a:ea typeface="Times New Roman"/>
                <a:cs typeface="Times New Roman"/>
              </a:rPr>
              <a:t>птиц</a:t>
            </a:r>
            <a:r>
              <a:rPr lang="ru-RU" sz="1800" spc="5" dirty="0">
                <a:solidFill>
                  <a:srgbClr val="323232"/>
                </a:solidFill>
                <a:latin typeface="Arial"/>
                <a:ea typeface="Times New Roman"/>
              </a:rPr>
              <a:t> (</a:t>
            </a:r>
            <a:r>
              <a:rPr lang="ru-RU" sz="1800" spc="5" dirty="0">
                <a:solidFill>
                  <a:srgbClr val="323232"/>
                </a:solidFill>
                <a:latin typeface="Arial"/>
                <a:ea typeface="Times New Roman"/>
                <a:cs typeface="Times New Roman"/>
              </a:rPr>
              <a:t>лапы</a:t>
            </a:r>
            <a:r>
              <a:rPr lang="ru-RU" sz="1800" spc="5" dirty="0">
                <a:solidFill>
                  <a:srgbClr val="323232"/>
                </a:solidFill>
                <a:latin typeface="Arial"/>
                <a:ea typeface="Times New Roman"/>
              </a:rPr>
              <a:t>, </a:t>
            </a:r>
            <a:r>
              <a:rPr lang="ru-RU" sz="1800" spc="5" dirty="0">
                <a:solidFill>
                  <a:srgbClr val="323232"/>
                </a:solidFill>
                <a:latin typeface="Arial"/>
                <a:ea typeface="Times New Roman"/>
                <a:cs typeface="Times New Roman"/>
              </a:rPr>
              <a:t>шею</a:t>
            </a:r>
            <a:r>
              <a:rPr lang="ru-RU" sz="1800" spc="5" dirty="0">
                <a:solidFill>
                  <a:srgbClr val="323232"/>
                </a:solidFill>
                <a:latin typeface="Arial"/>
                <a:ea typeface="Times New Roman"/>
              </a:rPr>
              <a:t>, </a:t>
            </a:r>
            <a:r>
              <a:rPr lang="ru-RU" sz="1800" spc="5" dirty="0">
                <a:solidFill>
                  <a:srgbClr val="323232"/>
                </a:solidFill>
                <a:latin typeface="Arial"/>
                <a:ea typeface="Times New Roman"/>
                <a:cs typeface="Times New Roman"/>
              </a:rPr>
              <a:t>голову</a:t>
            </a:r>
            <a:r>
              <a:rPr lang="ru-RU" sz="1800" spc="5" dirty="0">
                <a:solidFill>
                  <a:srgbClr val="323232"/>
                </a:solidFill>
                <a:latin typeface="Arial"/>
                <a:ea typeface="Times New Roman"/>
              </a:rPr>
              <a:t>, </a:t>
            </a:r>
            <a:r>
              <a:rPr lang="ru-RU" sz="1800" spc="5" dirty="0">
                <a:solidFill>
                  <a:srgbClr val="323232"/>
                </a:solidFill>
                <a:latin typeface="Arial"/>
                <a:ea typeface="Times New Roman"/>
                <a:cs typeface="Times New Roman"/>
              </a:rPr>
              <a:t>клюв</a:t>
            </a:r>
            <a:r>
              <a:rPr lang="ru-RU" sz="1800" spc="5" dirty="0">
                <a:solidFill>
                  <a:srgbClr val="323232"/>
                </a:solidFill>
                <a:latin typeface="Arial"/>
                <a:ea typeface="Times New Roman"/>
              </a:rPr>
              <a:t>,</a:t>
            </a:r>
            <a:br>
              <a:rPr lang="ru-RU" sz="1800" spc="5" dirty="0">
                <a:solidFill>
                  <a:srgbClr val="323232"/>
                </a:solidFill>
                <a:latin typeface="Arial"/>
                <a:ea typeface="Times New Roman"/>
              </a:rPr>
            </a:br>
            <a:r>
              <a:rPr lang="ru-RU" sz="1800" dirty="0">
                <a:solidFill>
                  <a:srgbClr val="323232"/>
                </a:solidFill>
                <a:latin typeface="Arial"/>
                <a:ea typeface="Times New Roman"/>
                <a:cs typeface="Times New Roman"/>
              </a:rPr>
              <a:t>хвост</a:t>
            </a:r>
            <a:r>
              <a:rPr lang="ru-RU" sz="1800" dirty="0">
                <a:solidFill>
                  <a:srgbClr val="323232"/>
                </a:solidFill>
                <a:latin typeface="Arial"/>
                <a:ea typeface="Times New Roman"/>
              </a:rPr>
              <a:t> </a:t>
            </a:r>
            <a:r>
              <a:rPr lang="ru-RU" sz="1800" dirty="0">
                <a:solidFill>
                  <a:srgbClr val="323232"/>
                </a:solidFill>
                <a:latin typeface="Arial"/>
                <a:ea typeface="Times New Roman"/>
                <a:cs typeface="Times New Roman"/>
              </a:rPr>
              <a:t>и</a:t>
            </a:r>
            <a:r>
              <a:rPr lang="ru-RU" sz="1800" dirty="0">
                <a:solidFill>
                  <a:srgbClr val="323232"/>
                </a:solidFill>
                <a:latin typeface="Arial"/>
                <a:ea typeface="Times New Roman"/>
              </a:rPr>
              <a:t> </a:t>
            </a:r>
            <a:r>
              <a:rPr lang="ru-RU" sz="1800" dirty="0">
                <a:solidFill>
                  <a:srgbClr val="323232"/>
                </a:solidFill>
                <a:latin typeface="Arial"/>
                <a:ea typeface="Times New Roman"/>
                <a:cs typeface="Times New Roman"/>
              </a:rPr>
              <a:t>т</a:t>
            </a:r>
            <a:r>
              <a:rPr lang="ru-RU" sz="1800" dirty="0">
                <a:solidFill>
                  <a:srgbClr val="323232"/>
                </a:solidFill>
                <a:latin typeface="Arial"/>
                <a:ea typeface="Times New Roman"/>
              </a:rPr>
              <a:t>.</a:t>
            </a:r>
            <a:r>
              <a:rPr lang="ru-RU" sz="1800" dirty="0">
                <a:solidFill>
                  <a:srgbClr val="323232"/>
                </a:solidFill>
                <a:latin typeface="Arial"/>
                <a:ea typeface="Times New Roman"/>
                <a:cs typeface="Times New Roman"/>
              </a:rPr>
              <a:t>д</a:t>
            </a:r>
            <a:r>
              <a:rPr lang="ru-RU" sz="1800" dirty="0" smtClean="0">
                <a:solidFill>
                  <a:srgbClr val="323232"/>
                </a:solidFill>
                <a:latin typeface="Arial"/>
                <a:ea typeface="Times New Roman"/>
              </a:rPr>
              <a:t>.).</a:t>
            </a:r>
          </a:p>
          <a:p>
            <a:pPr marL="342900" lvl="0" indent="-342900">
              <a:lnSpc>
                <a:spcPts val="1465"/>
              </a:lnSpc>
              <a:spcBef>
                <a:spcPts val="550"/>
              </a:spcBef>
              <a:spcAft>
                <a:spcPts val="0"/>
              </a:spcAft>
              <a:buFont typeface="Arial"/>
              <a:buAutoNum type="arabicPeriod"/>
              <a:tabLst>
                <a:tab pos="176530" algn="l"/>
              </a:tabLst>
            </a:pPr>
            <a:r>
              <a:rPr lang="ru-RU" sz="1800" dirty="0" smtClean="0">
                <a:solidFill>
                  <a:srgbClr val="323232"/>
                </a:solidFill>
                <a:latin typeface="Arial"/>
                <a:ea typeface="Times New Roman"/>
                <a:cs typeface="Times New Roman"/>
              </a:rPr>
              <a:t>Чем</a:t>
            </a:r>
            <a:r>
              <a:rPr lang="ru-RU" sz="1800" dirty="0" smtClean="0">
                <a:solidFill>
                  <a:srgbClr val="323232"/>
                </a:solidFill>
                <a:latin typeface="Arial"/>
                <a:ea typeface="Times New Roman"/>
              </a:rPr>
              <a:t> </a:t>
            </a:r>
            <a:r>
              <a:rPr lang="ru-RU" sz="1800" dirty="0">
                <a:solidFill>
                  <a:srgbClr val="323232"/>
                </a:solidFill>
                <a:latin typeface="Arial"/>
                <a:ea typeface="Times New Roman"/>
                <a:cs typeface="Times New Roman"/>
              </a:rPr>
              <a:t>покрыто</a:t>
            </a:r>
            <a:r>
              <a:rPr lang="ru-RU" sz="1800" dirty="0">
                <a:solidFill>
                  <a:srgbClr val="323232"/>
                </a:solidFill>
                <a:latin typeface="Arial"/>
                <a:ea typeface="Times New Roman"/>
              </a:rPr>
              <a:t> </a:t>
            </a:r>
            <a:r>
              <a:rPr lang="ru-RU" sz="1800" dirty="0">
                <a:solidFill>
                  <a:srgbClr val="323232"/>
                </a:solidFill>
                <a:latin typeface="Arial"/>
                <a:ea typeface="Times New Roman"/>
                <a:cs typeface="Times New Roman"/>
              </a:rPr>
              <a:t>тело</a:t>
            </a:r>
            <a:r>
              <a:rPr lang="ru-RU" sz="1800" dirty="0">
                <a:solidFill>
                  <a:srgbClr val="323232"/>
                </a:solidFill>
                <a:latin typeface="Arial"/>
                <a:ea typeface="Times New Roman"/>
              </a:rPr>
              <a:t> </a:t>
            </a:r>
            <a:r>
              <a:rPr lang="ru-RU" sz="1800" dirty="0">
                <a:solidFill>
                  <a:srgbClr val="323232"/>
                </a:solidFill>
                <a:latin typeface="Arial"/>
                <a:ea typeface="Times New Roman"/>
                <a:cs typeface="Times New Roman"/>
              </a:rPr>
              <a:t>птиц</a:t>
            </a:r>
            <a:r>
              <a:rPr lang="ru-RU" sz="1800" dirty="0">
                <a:solidFill>
                  <a:srgbClr val="323232"/>
                </a:solidFill>
                <a:latin typeface="Arial"/>
                <a:ea typeface="Times New Roman"/>
              </a:rPr>
              <a:t>?</a:t>
            </a:r>
            <a:endParaRPr lang="ru-RU" sz="1400" dirty="0">
              <a:ea typeface="Times New Roman"/>
            </a:endParaRPr>
          </a:p>
          <a:p>
            <a:pPr marL="0" indent="0">
              <a:buNone/>
            </a:pPr>
            <a:endParaRPr lang="ru-RU" sz="1800" u="sng" dirty="0" smtClean="0"/>
          </a:p>
        </p:txBody>
      </p:sp>
      <p:pic>
        <p:nvPicPr>
          <p:cNvPr id="1026" name="Picture 2"/>
          <p:cNvPicPr>
            <a:picLocks noChangeAspect="1" noChangeArrowheads="1"/>
          </p:cNvPicPr>
          <p:nvPr/>
        </p:nvPicPr>
        <p:blipFill>
          <a:blip r:embed="rId2">
            <a:lum bright="6000" contrast="6000"/>
            <a:extLst>
              <a:ext uri="{28A0092B-C50C-407E-A947-70E740481C1C}">
                <a14:useLocalDpi xmlns:a14="http://schemas.microsoft.com/office/drawing/2010/main" val="0"/>
              </a:ext>
            </a:extLst>
          </a:blip>
          <a:srcRect/>
          <a:stretch>
            <a:fillRect/>
          </a:stretch>
        </p:blipFill>
        <p:spPr bwMode="auto">
          <a:xfrm>
            <a:off x="1331639" y="1772816"/>
            <a:ext cx="7326127" cy="4991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34175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4020" name="Picture 2" descr="C:\Documents and Settings\Администратор\Рабочий стол\музыка - осень\leav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13" y="34925"/>
            <a:ext cx="1771650" cy="156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4021" name="Picture 4" descr="C:\Documents and Settings\Администратор\Рабочий стол\музыка - осень\116160723_large_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488" y="-57150"/>
            <a:ext cx="2278062" cy="206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4022" name="Picture 5" descr="C:\Documents and Settings\Администратор\Рабочий стол\музыка - осень\т_9vjOxPi.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1125" y="5876925"/>
            <a:ext cx="2808288"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4023" name="Picture 5" descr="C:\Documents and Settings\Администратор\Рабочий стол\музыка - осень\т_9vjOxPi.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650" y="5881688"/>
            <a:ext cx="2808288" cy="97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820863" y="548680"/>
            <a:ext cx="5343425" cy="461665"/>
          </a:xfrm>
          <a:prstGeom prst="rect">
            <a:avLst/>
          </a:prstGeom>
          <a:noFill/>
        </p:spPr>
        <p:txBody>
          <a:bodyPr wrap="square" rtlCol="0">
            <a:spAutoFit/>
          </a:bodyPr>
          <a:lstStyle/>
          <a:p>
            <a:pPr algn="ctr"/>
            <a:r>
              <a:rPr lang="ru-RU" sz="2400" b="1" dirty="0" smtClean="0"/>
              <a:t>Игра «Чей, чья, чье?»</a:t>
            </a:r>
            <a:endParaRPr lang="ru-RU" sz="2400" b="1" dirty="0"/>
          </a:p>
        </p:txBody>
      </p:sp>
      <p:pic>
        <p:nvPicPr>
          <p:cNvPr id="10" name="Picture 6" descr="D:\Свадьба Вани и Кати г. Волгоград\Lebed-vozle-ozera-720x405.jpg"/>
          <p:cNvPicPr>
            <a:picLocks noChangeAspect="1" noChangeArrowheads="1"/>
          </p:cNvPicPr>
          <p:nvPr/>
        </p:nvPicPr>
        <p:blipFill>
          <a:blip r:embed="rId5"/>
          <a:srcRect/>
          <a:stretch>
            <a:fillRect/>
          </a:stretch>
        </p:blipFill>
        <p:spPr bwMode="auto">
          <a:xfrm>
            <a:off x="935038" y="1412776"/>
            <a:ext cx="3888432" cy="2751813"/>
          </a:xfrm>
          <a:prstGeom prst="rect">
            <a:avLst/>
          </a:prstGeom>
          <a:ln>
            <a:noFill/>
          </a:ln>
          <a:effectLst>
            <a:softEdge rad="112500"/>
          </a:effectLst>
        </p:spPr>
      </p:pic>
      <p:sp>
        <p:nvSpPr>
          <p:cNvPr id="3" name="TextBox 2"/>
          <p:cNvSpPr txBox="1"/>
          <p:nvPr/>
        </p:nvSpPr>
        <p:spPr>
          <a:xfrm>
            <a:off x="611560" y="4293096"/>
            <a:ext cx="4211910" cy="646331"/>
          </a:xfrm>
          <a:prstGeom prst="rect">
            <a:avLst/>
          </a:prstGeom>
          <a:noFill/>
        </p:spPr>
        <p:txBody>
          <a:bodyPr wrap="square" rtlCol="0">
            <a:spAutoFit/>
          </a:bodyPr>
          <a:lstStyle/>
          <a:p>
            <a:r>
              <a:rPr lang="ru-RU" dirty="0" smtClean="0"/>
              <a:t>У лебедя крыло (чье?) – лебединое крыло</a:t>
            </a:r>
            <a:endParaRPr lang="ru-RU" dirty="0"/>
          </a:p>
        </p:txBody>
      </p:sp>
      <p:pic>
        <p:nvPicPr>
          <p:cNvPr id="12" name="Picture 2" descr="C:\Users\Алла\Desktop\Птицы\1374040774-586.jpg"/>
          <p:cNvPicPr>
            <a:picLocks noChangeAspect="1" noChangeArrowheads="1"/>
          </p:cNvPicPr>
          <p:nvPr/>
        </p:nvPicPr>
        <p:blipFill>
          <a:blip r:embed="rId6"/>
          <a:srcRect/>
          <a:stretch>
            <a:fillRect/>
          </a:stretch>
        </p:blipFill>
        <p:spPr bwMode="auto">
          <a:xfrm>
            <a:off x="4932040" y="1369996"/>
            <a:ext cx="3385896" cy="2794593"/>
          </a:xfrm>
          <a:prstGeom prst="rect">
            <a:avLst/>
          </a:prstGeom>
          <a:noFill/>
        </p:spPr>
      </p:pic>
      <p:sp>
        <p:nvSpPr>
          <p:cNvPr id="5" name="TextBox 4"/>
          <p:cNvSpPr txBox="1"/>
          <p:nvPr/>
        </p:nvSpPr>
        <p:spPr>
          <a:xfrm>
            <a:off x="4932040" y="4293096"/>
            <a:ext cx="3744416" cy="646331"/>
          </a:xfrm>
          <a:prstGeom prst="rect">
            <a:avLst/>
          </a:prstGeom>
          <a:noFill/>
        </p:spPr>
        <p:txBody>
          <a:bodyPr wrap="square" rtlCol="0">
            <a:spAutoFit/>
          </a:bodyPr>
          <a:lstStyle/>
          <a:p>
            <a:r>
              <a:rPr lang="ru-RU" dirty="0" smtClean="0"/>
              <a:t>У утки голова (чья?) – утиная голова</a:t>
            </a:r>
            <a:endParaRPr lang="ru-RU" dirty="0"/>
          </a:p>
        </p:txBody>
      </p:sp>
    </p:spTree>
    <p:extLst>
      <p:ext uri="{BB962C8B-B14F-4D97-AF65-F5344CB8AC3E}">
        <p14:creationId xmlns:p14="http://schemas.microsoft.com/office/powerpoint/2010/main" val="115112937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4020" name="Picture 2" descr="C:\Documents and Settings\Администратор\Рабочий стол\музыка - осень\leav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13" y="34925"/>
            <a:ext cx="1771650" cy="156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4021" name="Picture 4" descr="C:\Documents and Settings\Администратор\Рабочий стол\музыка - осень\116160723_large_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488" y="-57150"/>
            <a:ext cx="2278062" cy="206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4022" name="Picture 5" descr="C:\Documents and Settings\Администратор\Рабочий стол\музыка - осень\т_9vjOxPi.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1125" y="5876925"/>
            <a:ext cx="2808288"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4023" name="Picture 5" descr="C:\Documents and Settings\Администратор\Рабочий стол\музыка - осень\т_9vjOxPi.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650" y="5881688"/>
            <a:ext cx="2808288" cy="97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820863" y="548680"/>
            <a:ext cx="5343425" cy="461665"/>
          </a:xfrm>
          <a:prstGeom prst="rect">
            <a:avLst/>
          </a:prstGeom>
          <a:noFill/>
        </p:spPr>
        <p:txBody>
          <a:bodyPr wrap="square" rtlCol="0">
            <a:spAutoFit/>
          </a:bodyPr>
          <a:lstStyle/>
          <a:p>
            <a:pPr algn="ctr"/>
            <a:r>
              <a:rPr lang="ru-RU" sz="2400" b="1" dirty="0" smtClean="0"/>
              <a:t>Игра «Чей, чья, чье?»</a:t>
            </a:r>
            <a:endParaRPr lang="ru-RU" sz="2400" b="1" dirty="0"/>
          </a:p>
        </p:txBody>
      </p:sp>
      <p:sp>
        <p:nvSpPr>
          <p:cNvPr id="3" name="TextBox 2"/>
          <p:cNvSpPr txBox="1"/>
          <p:nvPr/>
        </p:nvSpPr>
        <p:spPr>
          <a:xfrm>
            <a:off x="611560" y="4293096"/>
            <a:ext cx="4211910" cy="646331"/>
          </a:xfrm>
          <a:prstGeom prst="rect">
            <a:avLst/>
          </a:prstGeom>
          <a:noFill/>
        </p:spPr>
        <p:txBody>
          <a:bodyPr wrap="square" rtlCol="0">
            <a:spAutoFit/>
          </a:bodyPr>
          <a:lstStyle/>
          <a:p>
            <a:r>
              <a:rPr lang="ru-RU" dirty="0" smtClean="0"/>
              <a:t>У журавля ноги (чьи?) – журавлиные ноги</a:t>
            </a:r>
            <a:endParaRPr lang="ru-RU" dirty="0"/>
          </a:p>
        </p:txBody>
      </p:sp>
      <p:sp>
        <p:nvSpPr>
          <p:cNvPr id="5" name="TextBox 4"/>
          <p:cNvSpPr txBox="1"/>
          <p:nvPr/>
        </p:nvSpPr>
        <p:spPr>
          <a:xfrm>
            <a:off x="4932040" y="4293096"/>
            <a:ext cx="3744416" cy="646331"/>
          </a:xfrm>
          <a:prstGeom prst="rect">
            <a:avLst/>
          </a:prstGeom>
          <a:noFill/>
        </p:spPr>
        <p:txBody>
          <a:bodyPr wrap="square" rtlCol="0">
            <a:spAutoFit/>
          </a:bodyPr>
          <a:lstStyle/>
          <a:p>
            <a:r>
              <a:rPr lang="ru-RU" dirty="0" smtClean="0"/>
              <a:t>У грача перья(чьи?) – грачиные перья</a:t>
            </a:r>
            <a:endParaRPr lang="ru-RU" dirty="0"/>
          </a:p>
        </p:txBody>
      </p:sp>
      <p:pic>
        <p:nvPicPr>
          <p:cNvPr id="11" name="Picture 2" descr="C:\Users\Алла\Desktop\Птицы\0_7b47b_1ca8dd69_XL.jpg"/>
          <p:cNvPicPr>
            <a:picLocks noGrp="1" noChangeAspect="1" noChangeArrowheads="1"/>
          </p:cNvPicPr>
          <p:nvPr>
            <p:ph sz="half" idx="1"/>
          </p:nvPr>
        </p:nvPicPr>
        <p:blipFill>
          <a:blip r:embed="rId5"/>
          <a:srcRect/>
          <a:stretch>
            <a:fillRect/>
          </a:stretch>
        </p:blipFill>
        <p:spPr bwMode="auto">
          <a:xfrm>
            <a:off x="1090940" y="1308209"/>
            <a:ext cx="3435935" cy="2856380"/>
          </a:xfrm>
          <a:prstGeom prst="rect">
            <a:avLst/>
          </a:prstGeom>
          <a:noFill/>
        </p:spPr>
      </p:pic>
      <p:pic>
        <p:nvPicPr>
          <p:cNvPr id="13" name="Picture 2" descr="C:\Users\Алла\Desktop\Птицы\324.jpeg"/>
          <p:cNvPicPr>
            <a:picLocks noChangeAspect="1" noChangeArrowheads="1"/>
          </p:cNvPicPr>
          <p:nvPr/>
        </p:nvPicPr>
        <p:blipFill>
          <a:blip r:embed="rId6"/>
          <a:srcRect/>
          <a:stretch>
            <a:fillRect/>
          </a:stretch>
        </p:blipFill>
        <p:spPr bwMode="auto">
          <a:xfrm>
            <a:off x="4606614" y="1268760"/>
            <a:ext cx="3711873" cy="2897072"/>
          </a:xfrm>
          <a:prstGeom prst="rect">
            <a:avLst/>
          </a:prstGeom>
          <a:noFill/>
        </p:spPr>
      </p:pic>
    </p:spTree>
    <p:extLst>
      <p:ext uri="{BB962C8B-B14F-4D97-AF65-F5344CB8AC3E}">
        <p14:creationId xmlns:p14="http://schemas.microsoft.com/office/powerpoint/2010/main" val="15480487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6.jpeg"/></Relationships>
</file>

<file path=ppt/theme/_rels/theme14.xml.rels><?xml version="1.0" encoding="UTF-8" standalone="yes"?>
<Relationships xmlns="http://schemas.openxmlformats.org/package/2006/relationships"><Relationship Id="rId1" Type="http://schemas.openxmlformats.org/officeDocument/2006/relationships/image" Target="../media/image6.jpeg"/></Relationships>
</file>

<file path=ppt/theme/_rels/theme5.xml.rels><?xml version="1.0" encoding="UTF-8" standalone="yes"?>
<Relationships xmlns="http://schemas.openxmlformats.org/package/2006/relationships"><Relationship Id="rId1" Type="http://schemas.openxmlformats.org/officeDocument/2006/relationships/image" Target="../media/image6.jpeg"/></Relationships>
</file>

<file path=ppt/theme/_rels/theme6.xml.rels><?xml version="1.0" encoding="UTF-8" standalone="yes"?>
<Relationships xmlns="http://schemas.openxmlformats.org/package/2006/relationships"><Relationship Id="rId1" Type="http://schemas.openxmlformats.org/officeDocument/2006/relationships/image" Target="../media/image6.jpeg"/></Relationships>
</file>

<file path=ppt/theme/_rels/theme8.xml.rels><?xml version="1.0" encoding="UTF-8" standalone="yes"?>
<Relationships xmlns="http://schemas.openxmlformats.org/package/2006/relationships"><Relationship Id="rId1" Type="http://schemas.openxmlformats.org/officeDocument/2006/relationships/image" Target="../media/image6.jpeg"/></Relationships>
</file>

<file path=ppt/theme/_rels/theme9.xml.rels><?xml version="1.0" encoding="UTF-8" standalone="yes"?>
<Relationships xmlns="http://schemas.openxmlformats.org/package/2006/relationships"><Relationship Id="rId1" Type="http://schemas.openxmlformats.org/officeDocument/2006/relationships/image" Target="../media/image6.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0.xml><?xml version="1.0" encoding="utf-8"?>
<a:theme xmlns:a="http://schemas.openxmlformats.org/drawingml/2006/main" name="4_Аспект">
  <a:themeElements>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Аспект">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Аспект">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11.xml><?xml version="1.0" encoding="utf-8"?>
<a:theme xmlns:a="http://schemas.openxmlformats.org/drawingml/2006/main" name="2_shablon_02">
  <a:themeElements>
    <a:clrScheme name="Другая 9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860000"/>
      </a:hlink>
      <a:folHlink>
        <a:srgbClr val="FFABAB"/>
      </a:folHlink>
    </a:clrScheme>
    <a:fontScheme name="Классическая">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6_Тема Office">
  <a:themeElements>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Тема Office">
      <a:majorFont>
        <a:latin typeface="Arial"/>
        <a:ea typeface="MS Gothic"/>
        <a:cs typeface=""/>
      </a:majorFont>
      <a:minorFont>
        <a:latin typeface="Arial"/>
        <a:ea typeface="MS Gothic"/>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S Gothic" charset="-128"/>
          </a:defRPr>
        </a:defPPr>
      </a:lstStyle>
    </a:lnDef>
  </a:objectDefaults>
  <a:extraClrSchemeLst>
    <a:extraClrScheme>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Тема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Тема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Тема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7_Тема Office">
  <a:themeElements>
    <a:clrScheme name="Другая 9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860000"/>
      </a:hlink>
      <a:folHlink>
        <a:srgbClr val="FFABAB"/>
      </a:folHlink>
    </a:clrScheme>
    <a:fontScheme name="Классическая">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5_Аспект">
  <a:themeElements>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Аспект">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Аспект">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15.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Другая 9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860000"/>
      </a:hlink>
      <a:folHlink>
        <a:srgbClr val="FFABAB"/>
      </a:folHlink>
    </a:clrScheme>
    <a:fontScheme name="Классическая">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hablon_02">
  <a:themeElements>
    <a:clrScheme name="Другая 9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860000"/>
      </a:hlink>
      <a:folHlink>
        <a:srgbClr val="FFABAB"/>
      </a:folHlink>
    </a:clrScheme>
    <a:fontScheme name="Классическая">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shablon_02">
  <a:themeElements>
    <a:clrScheme name="Другая 9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860000"/>
      </a:hlink>
      <a:folHlink>
        <a:srgbClr val="FFABAB"/>
      </a:folHlink>
    </a:clrScheme>
    <a:fontScheme name="Классическая">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Аспект">
  <a:themeElements>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Аспект">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Аспект">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6.xml><?xml version="1.0" encoding="utf-8"?>
<a:theme xmlns:a="http://schemas.openxmlformats.org/drawingml/2006/main" name="1_Аспект">
  <a:themeElements>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Аспект">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Аспект">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7.xml><?xml version="1.0" encoding="utf-8"?>
<a:theme xmlns:a="http://schemas.openxmlformats.org/drawingml/2006/main" name="2_Тема Office">
  <a:themeElements>
    <a:clrScheme name="Другая 9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860000"/>
      </a:hlink>
      <a:folHlink>
        <a:srgbClr val="FFABAB"/>
      </a:folHlink>
    </a:clrScheme>
    <a:fontScheme name="Классическая">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Аспект">
  <a:themeElements>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Аспект">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Аспект">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9.xml><?xml version="1.0" encoding="utf-8"?>
<a:theme xmlns:a="http://schemas.openxmlformats.org/drawingml/2006/main" name="3_Аспект">
  <a:themeElements>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Аспект">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Аспект">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501</TotalTime>
  <Words>789</Words>
  <Application>Microsoft Office PowerPoint</Application>
  <PresentationFormat>Экран (4:3)</PresentationFormat>
  <Paragraphs>104</Paragraphs>
  <Slides>50</Slides>
  <Notes>1</Notes>
  <HiddenSlides>0</HiddenSlides>
  <MMClips>0</MMClips>
  <ScaleCrop>false</ScaleCrop>
  <HeadingPairs>
    <vt:vector size="4" baseType="variant">
      <vt:variant>
        <vt:lpstr>Тема</vt:lpstr>
      </vt:variant>
      <vt:variant>
        <vt:i4>14</vt:i4>
      </vt:variant>
      <vt:variant>
        <vt:lpstr>Заголовки слайдов</vt:lpstr>
      </vt:variant>
      <vt:variant>
        <vt:i4>50</vt:i4>
      </vt:variant>
    </vt:vector>
  </HeadingPairs>
  <TitlesOfParts>
    <vt:vector size="64" baseType="lpstr">
      <vt:lpstr>Поток</vt:lpstr>
      <vt:lpstr>Тема Office</vt:lpstr>
      <vt:lpstr>shablon_02</vt:lpstr>
      <vt:lpstr>1_shablon_02</vt:lpstr>
      <vt:lpstr>Аспект</vt:lpstr>
      <vt:lpstr>1_Аспект</vt:lpstr>
      <vt:lpstr>2_Тема Office</vt:lpstr>
      <vt:lpstr>2_Аспект</vt:lpstr>
      <vt:lpstr>3_Аспект</vt:lpstr>
      <vt:lpstr>4_Аспект</vt:lpstr>
      <vt:lpstr>2_shablon_02</vt:lpstr>
      <vt:lpstr>6_Тема Office</vt:lpstr>
      <vt:lpstr>7_Тема Office</vt:lpstr>
      <vt:lpstr>5_Аспект</vt:lpstr>
      <vt:lpstr>Презентация PowerPoint</vt:lpstr>
      <vt:lpstr>Артикуляционная гимнастика</vt:lpstr>
      <vt:lpstr>Наш гость</vt:lpstr>
      <vt:lpstr>ПЕРЕЛЕТНЫЕ ПТИЦЫ</vt:lpstr>
      <vt:lpstr>Перелетные птицы</vt:lpstr>
      <vt:lpstr>Познакомьтесь: это птицы, которые осенью улетают в теплые края, а весной вновь возвращаются  к нам. Это перелётные  птицы.</vt:lpstr>
      <vt:lpstr>Игра «Назови части тела перелетных птиц»</vt:lpstr>
      <vt:lpstr>Презентация PowerPoint</vt:lpstr>
      <vt:lpstr>Презентация PowerPoint</vt:lpstr>
      <vt:lpstr>Игра «Нелепицы»</vt:lpstr>
      <vt:lpstr>Презентация PowerPoint</vt:lpstr>
      <vt:lpstr>Презентация PowerPoint</vt:lpstr>
      <vt:lpstr>Почему птицы улетают в теплые края?</vt:lpstr>
      <vt:lpstr>Физкультминутка «Мы листики осенние»</vt:lpstr>
      <vt:lpstr>Как происходит отлёт птиц</vt:lpstr>
      <vt:lpstr>Первыми улетают птицы, которые питаются насекомыми- их называют  насекомоядные</vt:lpstr>
      <vt:lpstr>Белобрюхий стриж улетает первым</vt:lpstr>
      <vt:lpstr>улетают  в начале осени</vt:lpstr>
      <vt:lpstr>ГРАЧ</vt:lpstr>
      <vt:lpstr>КУКУШКА</vt:lpstr>
      <vt:lpstr>Презентация PowerPoint</vt:lpstr>
      <vt:lpstr>Вторыми улетают птицы, которые питаются ягодками. семенами, травкой</vt:lpstr>
      <vt:lpstr>ЖАВОРОНОК</vt:lpstr>
      <vt:lpstr>СКВОРЕЦ</vt:lpstr>
      <vt:lpstr>Физкультминутка</vt:lpstr>
      <vt:lpstr>Последними улетают птицы, которые питаются рыбой и обитателями водоемов</vt:lpstr>
      <vt:lpstr>УТКА</vt:lpstr>
      <vt:lpstr>ЖУРАВЛЬ</vt:lpstr>
      <vt:lpstr>ЛЕБЕДЬ</vt:lpstr>
      <vt:lpstr>ЦАПЛЯ</vt:lpstr>
      <vt:lpstr>АИСТ</vt:lpstr>
      <vt:lpstr>Пальчиковая гимнастика. </vt:lpstr>
      <vt:lpstr>Игра «Назови ласково»</vt:lpstr>
      <vt:lpstr>Игра «Назови ласково»</vt:lpstr>
      <vt:lpstr>Игра «Какой, какая, какие»</vt:lpstr>
      <vt:lpstr>Игра «Какой, какая, какие»</vt:lpstr>
      <vt:lpstr>КАК ЛЕТАЮТ ПТИЦЫ </vt:lpstr>
      <vt:lpstr>КЛИН</vt:lpstr>
      <vt:lpstr>Презентация PowerPoint</vt:lpstr>
      <vt:lpstr>КОСЯК</vt:lpstr>
      <vt:lpstr>Презентация PowerPoint</vt:lpstr>
      <vt:lpstr>СТАЯ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ГБОУ СОШ №364 г. Москвы (дошкольное отделение №1205)</dc:title>
  <dc:creator>Алла</dc:creator>
  <cp:lastModifiedBy>Солнышко</cp:lastModifiedBy>
  <cp:revision>24</cp:revision>
  <dcterms:created xsi:type="dcterms:W3CDTF">2014-11-09T13:55:03Z</dcterms:created>
  <dcterms:modified xsi:type="dcterms:W3CDTF">2020-10-22T06:13:12Z</dcterms:modified>
</cp:coreProperties>
</file>