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0" d="100"/>
          <a:sy n="70" d="100"/>
        </p:scale>
        <p:origin x="-5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A7F1-835B-4809-92E5-5F09375ECC96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43F4-4B3D-4D2F-B324-FFD50661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859340"/>
            <a:ext cx="50006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ПРЕЗЕНТАЦИЯ  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ПО  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ЛЕКСИЧЕСКОЙ  ТЕМЕ 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 «</a:t>
            </a:r>
            <a:r>
              <a:rPr lang="ru-RU" sz="2800" b="1" i="1" dirty="0" smtClean="0">
                <a:solidFill>
                  <a:srgbClr val="00B050"/>
                </a:solidFill>
              </a:rPr>
              <a:t>ДЕНЬ  ЗАЩИТНИКА  ОТЕЧЕСТВА</a:t>
            </a:r>
            <a:r>
              <a:rPr lang="ru-RU" sz="2800" b="1" i="1" dirty="0" smtClean="0">
                <a:solidFill>
                  <a:srgbClr val="00B050"/>
                </a:solidFill>
              </a:rPr>
              <a:t>»</a:t>
            </a:r>
            <a:endParaRPr lang="ru-RU" sz="2800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Учитель-логопед МБДОУ № 22  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00B050"/>
                </a:solidFill>
              </a:rPr>
              <a:t>Скрипникова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Т.В. 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166843"/>
            <a:ext cx="807249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ЛЕКСИЧЕСКАЯ ТЕМА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 «ДЕНЬ  ЗАЩИТНИКА  ОТЕЧЕСТВА»</a:t>
            </a:r>
          </a:p>
          <a:p>
            <a:endParaRPr lang="ru-RU" b="1" dirty="0" smtClean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Рекомендуется: рассказать ребенку о том, что это за праздник, кто такие защитники Отечества; вместе с ребенком рассмотреть помещенные в газетах и журналах фотографии, имеющие отношение к Армии; воспитывать уважение и любовь к Российской армии; познакомить ребенка с родами войск, военной техникой, военными профессиями (по картинкам и иллюстрациям).	</a:t>
            </a:r>
            <a:r>
              <a:rPr lang="ru-RU" sz="2000" dirty="0" smtClean="0"/>
              <a:t>				 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аскраска ветеран Детские раскраски, распечатать,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57430"/>
            <a:ext cx="650085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85786" y="71435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Ответить на вопрос.                                                                                                  –   Почему в этот день поздравляют всех мужчин и дарят им подарки? Сделать своими руками подарок для папы (дедушки, дяди).	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Игра «Сосчитай» - согласование числительных с именами существительными.						                     1 танк		2 танка	  5 танков                                                      (самолет, ракета, автомат, вертолет, моряк, летчик, танкист, пограничник и т.д.)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Раскраска к 9 мая &quot;Танк&quot; - Родители и дети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264320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Админ - Семейный портал Родители и дети - parents-kids.ru Сайт для родителей. Сайт для детей. Сайт для родителей и детей..Хорош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357430"/>
            <a:ext cx="2881294" cy="1744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Детские картинки для детей - галлерея изображений, иллюстраций, картинок для детей - раздел: Военная техника - Фото: Военная те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2786050" cy="1697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Прикольные лозунги, картинки - видео-прикол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357694"/>
            <a:ext cx="2357454" cy="1962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 descr="Раскраски для мальчиков для - Кредит для В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357430"/>
            <a:ext cx="3000396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Профессии в картинках. - Полезности - Для детей!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357694"/>
            <a:ext cx="2500330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Picture 12" descr="Открытки на kards.qip.ru - Открытки с тегом пограничник - День пограничника,ура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4357694"/>
            <a:ext cx="2928958" cy="200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4" name="Picture 14" descr="Все категории - Страница 5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357430"/>
            <a:ext cx="3214710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8" name="Picture 18" descr="Ace Model :: Просмотр темы - ПОМОГИТЕ С ОКРАСКОЙ!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4357694"/>
            <a:ext cx="2857520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липарт Для 23 февраля в векторе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00306"/>
            <a:ext cx="1981200" cy="43576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714357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«Скажи иначе» — упражнение в подборе синонимов.</a:t>
            </a:r>
            <a:endParaRPr lang="ru-RU" b="1" i="1" dirty="0" smtClean="0">
              <a:solidFill>
                <a:srgbClr val="00B050"/>
              </a:solidFill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</a:pPr>
            <a:r>
              <a:rPr lang="ru-RU" b="1" i="1" dirty="0" smtClean="0" bmk="">
                <a:solidFill>
                  <a:srgbClr val="00B05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Отечество</a:t>
            </a:r>
            <a:r>
              <a:rPr lang="ru-RU" b="1" i="1" dirty="0" smtClean="0" bmk="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Отчизна, Родина.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</a:pPr>
            <a:r>
              <a:rPr lang="ru-RU" b="1" i="1" dirty="0" smtClean="0" bmk="">
                <a:solidFill>
                  <a:srgbClr val="00B05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Защитник отечества</a:t>
            </a:r>
            <a:r>
              <a:rPr lang="ru-RU" b="1" i="1" dirty="0" smtClean="0" bmk="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боец, воин, солдат.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</a:pPr>
            <a:r>
              <a:rPr lang="ru-RU" b="1" i="1" dirty="0" smtClean="0" bmk="">
                <a:solidFill>
                  <a:srgbClr val="00B05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Защищать Родину</a:t>
            </a:r>
            <a:r>
              <a:rPr lang="ru-RU" b="1" i="1" dirty="0" smtClean="0" bmk="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охранять, беречь.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</a:pPr>
            <a:r>
              <a:rPr lang="ru-RU" b="1" i="1" dirty="0" smtClean="0" bmk="">
                <a:solidFill>
                  <a:srgbClr val="00B05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Храбрый солдат</a:t>
            </a:r>
            <a:r>
              <a:rPr lang="ru-RU" b="1" i="1" dirty="0" smtClean="0" bmk="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— смелый, бесстрашный, доблестный...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Значение и толкование слова параш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1857388" cy="1743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День пограничника. Сценарий дня пограничник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214422"/>
            <a:ext cx="2214578" cy="2100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Патриотические песни скачать к 23 февраля :: Эксклюзивные НОВИНКИ и РЕЛИЗЫ музыки, программ и иг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928802"/>
            <a:ext cx="2500330" cy="2214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2" name="Picture 10" descr="защитники отечества карти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285992"/>
            <a:ext cx="2524115" cy="2357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4" name="Picture 12" descr="Открытки в картинках День моряка-подводника, Открытки в картинках с поздравлениями, с надписями скачать бесплат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214686"/>
            <a:ext cx="2928958" cy="2262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6" name="Picture 14" descr="Ace Model :: Просмотр темы - ПОМОГИТЕ С ОКРАСКОЙ!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143380"/>
            <a:ext cx="2928958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14348" y="428604"/>
            <a:ext cx="35719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«Назови профессию» - упражнение в словообразовании, называть  воинов по образцу:</a:t>
            </a:r>
            <a:endParaRPr lang="ru-RU" sz="20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Образец: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артиллерия — артиллерист </a:t>
            </a:r>
            <a:r>
              <a:rPr lang="ru-RU" sz="2000" b="1" i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кавалерия -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вертолет -      	                                      пехота -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разведка -			 танк -			пулемет -                                                    десант -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море -                                                                  гранатомет -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sz="2000" b="1" i="1" dirty="0" smtClean="0" bmk="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граница -                                                      ракета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			 космос –</a:t>
            </a:r>
            <a:endParaRPr lang="ru-RU" sz="2000" b="1" i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парашют -</a:t>
            </a:r>
            <a:r>
              <a:rPr lang="ru-RU" sz="2000" b="1" i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sz="2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42860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Игра «Кто служит в Армии?» – образование имен существительных с помощью суффиксов «-чик-», «-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ист</a:t>
            </a:r>
            <a:r>
              <a:rPr lang="ru-RU" sz="2000" b="1" i="1" dirty="0" smtClean="0">
                <a:solidFill>
                  <a:srgbClr val="00B050"/>
                </a:solidFill>
              </a:rPr>
              <a:t>-».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-чик-: ракетчик, летчик, зенитчик;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-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ист</a:t>
            </a:r>
            <a:r>
              <a:rPr lang="ru-RU" sz="2000" b="1" i="1" dirty="0" smtClean="0">
                <a:solidFill>
                  <a:srgbClr val="00B050"/>
                </a:solidFill>
              </a:rPr>
              <a:t>-: танкист, артиллерист, связист т.д.	</a:t>
            </a:r>
            <a:endParaRPr lang="ru-RU" sz="2000" dirty="0"/>
          </a:p>
        </p:txBody>
      </p:sp>
      <p:pic>
        <p:nvPicPr>
          <p:cNvPr id="7" name="Picture 7" descr="C:\Users\Татьяна\Desktop\SAM_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1653915" cy="2840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6" descr="C:\Users\Татьяна\Desktop\SAM_1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1511039" cy="2840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5" descr="C:\Users\Татьяна\Desktop\SAM_1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1714488"/>
            <a:ext cx="1582477" cy="27686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C:\Users\Татьяна\Desktop\SAM_1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714488"/>
            <a:ext cx="1643074" cy="27860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pic>
        <p:nvPicPr>
          <p:cNvPr id="11" name="Picture 3" descr="C:\Users\Татьяна\Desktop\SAM_12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14818"/>
            <a:ext cx="1582477" cy="24288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2" descr="C:\Users\Татьяна\Desktop\SAM_12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1714488"/>
            <a:ext cx="1582477" cy="27860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9" descr="C:\Users\Татьяна\Desktop\SAM_12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786322"/>
            <a:ext cx="3114668" cy="1784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8" descr="C:\Users\Татьяна\Desktop\SAM_12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4143380"/>
            <a:ext cx="1500198" cy="25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642918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Выучить  стихотворение: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		ФЕВРАЛЬ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Дуют ветры в феврале, воют в трубах громко.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Змейкой мчится по земле легкая поземка.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Поднимаясь, мчатся вдаль самолетов звенья – 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Это празднует февраль Армии рожденье.</a:t>
            </a:r>
          </a:p>
          <a:p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					(С. Маршак) </a:t>
            </a:r>
            <a:r>
              <a:rPr lang="ru-RU" b="1" i="1" dirty="0" smtClean="0">
                <a:solidFill>
                  <a:srgbClr val="00B050"/>
                </a:solidFill>
              </a:rPr>
              <a:t>	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 самовара - Украшение тортов, кулинария, рецепты блюд, здоровая пищ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8001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Литература:</a:t>
            </a:r>
          </a:p>
          <a:p>
            <a:pPr fontAlgn="base"/>
            <a:r>
              <a:rPr lang="ru-RU" sz="2000" b="1" i="1" dirty="0" err="1" smtClean="0">
                <a:solidFill>
                  <a:srgbClr val="00B050"/>
                </a:solidFill>
              </a:rPr>
              <a:t>Агранович</a:t>
            </a:r>
            <a:r>
              <a:rPr lang="ru-RU" sz="2000" b="1" i="1" dirty="0" smtClean="0">
                <a:solidFill>
                  <a:srgbClr val="00B050"/>
                </a:solidFill>
              </a:rPr>
              <a:t> З.Е. Сборник домашних заданий в помощь логопедам и родителям для преодоления лексико-грамматического недоразвития речи у дошкольников с ОНР. – СПб.: «ДЕТСТВО-ПРЕСС», 2002. – 128 с.</a:t>
            </a:r>
            <a:endParaRPr lang="ru-RU" sz="2000" dirty="0" smtClean="0">
              <a:solidFill>
                <a:srgbClr val="00B050"/>
              </a:solidFill>
            </a:endParaRPr>
          </a:p>
          <a:p>
            <a:pPr fontAlgn="base"/>
            <a:r>
              <a:rPr lang="ru-RU" sz="2000" b="1" i="1" dirty="0" smtClean="0">
                <a:solidFill>
                  <a:srgbClr val="00B050"/>
                </a:solidFill>
              </a:rPr>
              <a:t>Граб 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  <a:endParaRPr lang="ru-RU" sz="2000" dirty="0" smtClean="0">
              <a:solidFill>
                <a:srgbClr val="00B050"/>
              </a:solidFill>
            </a:endParaRPr>
          </a:p>
          <a:p>
            <a:pPr fontAlgn="base"/>
            <a:r>
              <a:rPr lang="ru-RU" sz="2000" b="1" i="1" dirty="0" smtClean="0">
                <a:solidFill>
                  <a:srgbClr val="00B050"/>
                </a:solidFill>
              </a:rPr>
              <a:t> Смирнова Л.Н.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</a:t>
            </a:r>
            <a:r>
              <a:rPr lang="ru-RU" sz="2000" b="1" i="1" smtClean="0">
                <a:solidFill>
                  <a:srgbClr val="00B050"/>
                </a:solidFill>
              </a:rPr>
              <a:t>.–                      96 </a:t>
            </a:r>
            <a:r>
              <a:rPr lang="ru-RU" sz="2000" b="1" i="1" dirty="0" smtClean="0">
                <a:solidFill>
                  <a:srgbClr val="00B050"/>
                </a:solidFill>
              </a:rPr>
              <a:t>с.	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	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338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AdmiK</cp:lastModifiedBy>
  <cp:revision>19</cp:revision>
  <dcterms:created xsi:type="dcterms:W3CDTF">2015-02-15T04:25:15Z</dcterms:created>
  <dcterms:modified xsi:type="dcterms:W3CDTF">2015-03-26T15:26:29Z</dcterms:modified>
</cp:coreProperties>
</file>