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AAB34-3DB2-4165-9625-C072FEB064F3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D434A-9E8F-4AE9-9432-C1945F0C4C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434A-9E8F-4AE9-9432-C1945F0C4C0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ogoportal.ru/konspekt-osen/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llforchildren.ru/poetry/autumn51.php" TargetMode="External"/><Relationship Id="rId2" Type="http://schemas.openxmlformats.org/officeDocument/2006/relationships/hyperlink" Target="http://allforchildren.ru/poetry/autumn41.php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llforchildren.ru/poetry/autumn104.ph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2060848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 Black" pitchFamily="34" charset="0"/>
              </a:rPr>
              <a:t>Презентация к логопедическому  занятию в старшей группе по теме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«Осень»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005064"/>
            <a:ext cx="3384376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-  логопед ГБДОУ №97                                   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Кашеварова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С.А.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800" y="573325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Санкт – Петербург 2015г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78092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Пальчиковая игра “Осенний букет”. Логопед                                          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- Ребята, давайте соберём осенний букет. Дети произносят хором                                                     Раз, два, три, четыре, пять – Будем листья собирать. (Сжимать и разжимать кулачки). Листья берёзы. Листья рябины, Листики тополя, Листья осины, Листики дуба (Загибать поочерёдно пальцы).                         Мы соберём                                                                                      В вазу осенний букет отнесём. (Сжимать и разжимать кулачки).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140968"/>
            <a:ext cx="64807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Пересказ по картинкам  (« Осень»)                                                                        Логопед                                                                                                  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- Послушайте рассказ и постарайтесь его пересказать по картинкам.                                                                                                            «Осень»                                                                                                          Наступила осень. Солнце греет слабо. Дует сильный ветер. По небу плывут серые тучи. Часто идет холодный дождь. Ветер срывает с деревьев жёлтые листья. Листья покрывают землю разноцветным ковром. Птицы улетают на юг.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645024"/>
            <a:ext cx="72008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Итог занятия                                                                                                                        Логопед                                                                                            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- Занятие подошло к концу, скажите, о каком времени года мы говорили на занятии? Что бывает только осенью?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861048"/>
            <a:ext cx="3271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Молодцы!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24928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314096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Алексеева М.М., Ушакова О.С. Взаимосвязь задач речевого развития детей на занятиях  Воспитание умственной активности у детей дошкольного возраста.- М, 2008. -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437112"/>
            <a:ext cx="47160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Развивающие игры для детей дошкольного возраста. – М.: Просвещение, 2010.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52292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Методика развития речи у детей / А. М.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Бородич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. - М.: Просвещение, 2006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6021288"/>
            <a:ext cx="15343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Стихи об осени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344816" cy="1384995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Коррекционно-образовательные задачи:                                                                                Активизировать глагольный словарь по данной теме;  учить составлять предложения по картинкам, а из них короткий рассказ;  учить детей отвечать на вопросы распространенным предложением;  учить согласовывать движения с речью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755576" y="476672"/>
            <a:ext cx="6984776" cy="374571"/>
          </a:xfrm>
          <a:prstGeom prst="round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Цель - систематизировать знания детей об осени и осенних явлениях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852936"/>
            <a:ext cx="7200800" cy="1061829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Коррекционно-развивающие задачи:                                                                                      Развивать мелкую моторику пальцев рук через пальчиковую гимнастику; развивать память, мышление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4077072"/>
            <a:ext cx="6264696" cy="1061829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Коррекционно-воспитательные задачи:                                                                Воспитывать положительное отношение к занятию, самостоятельность, контроль за собственной речью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229200"/>
            <a:ext cx="8208912" cy="307777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Оборудование: осенние листья, музыка «Звуки осеннего леса», мяч, картинки – признаки осени 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611560" y="5805264"/>
            <a:ext cx="7488832" cy="800219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В презентации использовались картинки из поисковой системы «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Яндекс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» и с сайта  </a:t>
            </a:r>
            <a:r>
              <a:rPr lang="ru-RU" sz="1400" b="1" dirty="0" smtClean="0">
                <a:hlinkClick r:id="rId2"/>
              </a:rPr>
              <a:t>http://logoportal.ru/konspekt-osen/.html</a:t>
            </a:r>
            <a:endParaRPr lang="ru-RU" sz="1400" b="1" dirty="0" smtClean="0"/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187624" y="3356992"/>
            <a:ext cx="1759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занятия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4149080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1. Организационный момент. 2. Загадка об осени. Путешествие в осень.     3. Игра « Осенняя копилка» (осенние месяцы, стихи об осени, признаки осени). 4. Игра « Подбери действие». 5. Дыхательная гимнастика « Подуй на листик». 6. Игра « Осенние листочки» (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физминутка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) 7. Пальчиковая игра «Осенний букет». 8. Пересказ по картинкам «Осень».9. Итог занятия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7056784" cy="646331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Логопед - У нас сегодня необычное занятие, мы с вами будем путешествовать! Отгадайте, в какое время года мы отправимся?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4869160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Логопед - Правильно, мы отправляемся в Осень.                                       Звучит музыка осеннего леса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3212976"/>
            <a:ext cx="2664296" cy="1328023"/>
          </a:xfrm>
          <a:prstGeom prst="round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Пусты поля,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Мокнет земля,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Дождь поливает.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Когда это бывает?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068960"/>
            <a:ext cx="525658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Игра «Осенняя копилка»                                                             Логопед                                                                                                             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- Назовите, какие осенние месяцы вы знаете?                     (сентябрь, октябрь, ноябрь)                                                                  - Расскажите стихотворения об осени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373216"/>
            <a:ext cx="41764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hlinkClick r:id="rId2"/>
              </a:rPr>
              <a:t>Осенняя песенка</a:t>
            </a:r>
            <a:r>
              <a:rPr lang="ru-RU" b="1" i="1" u="sng" dirty="0" smtClean="0">
                <a:hlinkClick r:id="rId2"/>
              </a:rPr>
              <a:t> (А. Плещеев)</a:t>
            </a:r>
            <a:endParaRPr lang="ru-RU" b="1" u="sng" dirty="0" smtClean="0"/>
          </a:p>
          <a:p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b="1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76056" y="6165304"/>
            <a:ext cx="2538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hlinkClick r:id="rId3"/>
              </a:rPr>
              <a:t>Осень</a:t>
            </a:r>
            <a:r>
              <a:rPr lang="ru-RU" b="1" i="1" dirty="0" smtClean="0">
                <a:hlinkClick r:id="rId3"/>
              </a:rPr>
              <a:t> (З. Фёдоровская)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5373216"/>
            <a:ext cx="42229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hlinkClick r:id="rId4"/>
              </a:rPr>
              <a:t>Утром мы во двор идём... </a:t>
            </a:r>
            <a:r>
              <a:rPr lang="ru-RU" b="1" i="1" dirty="0" smtClean="0">
                <a:hlinkClick r:id="rId4"/>
              </a:rPr>
              <a:t>(Е. Трутнева)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05064"/>
            <a:ext cx="7272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Логопед                                                                                                       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-  Назовите, какие   признаки осени вы знаете?                                                       Дети - Небо покрыто тучами. Солнышко все реже выглядывает из-за туч. Часто идет холодный дождь. Листья на деревья желтеют, краснеют, опадают. Листья покрывают землю разноцветным ковром. Птицы улетают в теплые края. Люди собирают урожай.                                       В лесу появились грибы и ягоды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276872"/>
            <a:ext cx="698477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Игра «Подбери действие»                                                                   Логопед                                                                                                                                   - Ребята ,осенью часто дует ветер. Вот и сегодня он дует с самого утра, я встретила его по дороге в детский сад и он мне подарил волшебный мяч.                                                                           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Мяч осенний и волшебный                                                                                  Будет в руки к вам скакать                                                                                            И вопросы задавать</a:t>
            </a:r>
            <a:r>
              <a:rPr lang="ru-RU" b="1" dirty="0" smtClean="0">
                <a:solidFill>
                  <a:srgbClr val="002060"/>
                </a:solidFill>
              </a:rPr>
              <a:t>.                                                                                               Логопед - Ребята, давайте мы пойдем на осеннюю полянку и поиграем в игру (за правильный ответ я вам дам осенний лист)                                                                              Листья осенью (что делают?) — Листья осенью желтеют, опадают                                                     Птицы </a:t>
            </a:r>
            <a:r>
              <a:rPr lang="ru-RU" b="1" dirty="0" smtClean="0">
                <a:solidFill>
                  <a:srgbClr val="002060"/>
                </a:solidFill>
              </a:rPr>
              <a:t>осенью                             </a:t>
            </a:r>
            <a:r>
              <a:rPr lang="ru-RU" b="1" dirty="0" smtClean="0">
                <a:solidFill>
                  <a:srgbClr val="002060"/>
                </a:solidFill>
              </a:rPr>
              <a:t>— Птицы осенью улетают.                                                         Деревья </a:t>
            </a:r>
            <a:r>
              <a:rPr lang="ru-RU" b="1" dirty="0" smtClean="0">
                <a:solidFill>
                  <a:srgbClr val="002060"/>
                </a:solidFill>
              </a:rPr>
              <a:t>осенью                         </a:t>
            </a:r>
            <a:r>
              <a:rPr lang="ru-RU" b="1" dirty="0" smtClean="0">
                <a:solidFill>
                  <a:srgbClr val="002060"/>
                </a:solidFill>
              </a:rPr>
              <a:t>— Деревья осенью роняют листья.                                             Звери осенью </a:t>
            </a:r>
            <a:r>
              <a:rPr lang="ru-RU" b="1" dirty="0" smtClean="0">
                <a:solidFill>
                  <a:srgbClr val="002060"/>
                </a:solidFill>
              </a:rPr>
              <a:t>        — </a:t>
            </a:r>
            <a:r>
              <a:rPr lang="ru-RU" b="1" dirty="0" smtClean="0">
                <a:solidFill>
                  <a:srgbClr val="002060"/>
                </a:solidFill>
              </a:rPr>
              <a:t>Звери осенью готовятся к зиме, меняют шубки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933056"/>
            <a:ext cx="6264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Дыхательная гимнастика « Подуй на листик»                                   Логопед                                                                                     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- Возьмите тот лист, который вам нравится больше всех и тихонечко подуйте на него. А теперь с силой подуем на листочки.                                                                                                               Вот какой листопад у нас с вами получился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212976"/>
            <a:ext cx="6912768" cy="254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Игра «Осенние листочки» (</a:t>
            </a:r>
            <a:r>
              <a:rPr lang="ru-RU" b="1" dirty="0" err="1" smtClean="0">
                <a:solidFill>
                  <a:srgbClr val="002060"/>
                </a:solidFill>
              </a:rPr>
              <a:t>физминутка</a:t>
            </a:r>
            <a:r>
              <a:rPr lang="ru-RU" b="1" dirty="0" smtClean="0">
                <a:solidFill>
                  <a:srgbClr val="002060"/>
                </a:solidFill>
              </a:rPr>
              <a:t>)                                                        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Дети с листочками в руках стоят в кругу и вместе с педагогом произносят стихотворение.                                                                Листопад, листопад, (в руке листья, взмахи поочередно обеими руками) Листья желтые летят, Под ногами шелестят (приседают, бросают листья на пол) И летят, летят, летят…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786</Words>
  <Application>Microsoft Office PowerPoint</Application>
  <PresentationFormat>Экран (4:3)</PresentationFormat>
  <Paragraphs>33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Valentink</dc:creator>
  <cp:lastModifiedBy>Valentink</cp:lastModifiedBy>
  <cp:revision>19</cp:revision>
  <dcterms:created xsi:type="dcterms:W3CDTF">2015-08-25T13:37:04Z</dcterms:created>
  <dcterms:modified xsi:type="dcterms:W3CDTF">2015-08-26T13:45:01Z</dcterms:modified>
</cp:coreProperties>
</file>