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261600" cy="7561263"/>
  <p:notesSz cx="6858000" cy="9144000"/>
  <p:defaultTextStyle>
    <a:defPPr>
      <a:defRPr lang="ru-RU"/>
    </a:defPPr>
    <a:lvl1pPr marL="0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3776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87552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81328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75104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68880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62656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56432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50208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62" autoAdjust="0"/>
    <p:restoredTop sz="94660"/>
  </p:normalViewPr>
  <p:slideViewPr>
    <p:cSldViewPr>
      <p:cViewPr varScale="1">
        <p:scale>
          <a:sx n="93" d="100"/>
          <a:sy n="93" d="100"/>
        </p:scale>
        <p:origin x="-144" y="-102"/>
      </p:cViewPr>
      <p:guideLst>
        <p:guide orient="horz" pos="2382"/>
        <p:guide pos="32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9621" y="2348894"/>
            <a:ext cx="8722361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9241" y="4284717"/>
            <a:ext cx="718312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3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50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61AE-8125-40FF-BB48-5C2762BA8C58}" type="datetimeFigureOut">
              <a:rPr lang="ru-RU" smtClean="0"/>
              <a:pPr/>
              <a:t>27.05.2019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6935-2D23-4209-8B8F-EAF37A3D63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61AE-8125-40FF-BB48-5C2762BA8C58}" type="datetimeFigureOut">
              <a:rPr lang="ru-RU" smtClean="0"/>
              <a:pPr/>
              <a:t>27.05.2019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6935-2D23-4209-8B8F-EAF37A3D63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660" y="302802"/>
            <a:ext cx="2308860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3080" y="302802"/>
            <a:ext cx="6755553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61AE-8125-40FF-BB48-5C2762BA8C58}" type="datetimeFigureOut">
              <a:rPr lang="ru-RU" smtClean="0"/>
              <a:pPr/>
              <a:t>27.05.2019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6935-2D23-4209-8B8F-EAF37A3D63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61AE-8125-40FF-BB48-5C2762BA8C58}" type="datetimeFigureOut">
              <a:rPr lang="ru-RU" smtClean="0"/>
              <a:pPr/>
              <a:t>27.05.2019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6935-2D23-4209-8B8F-EAF37A3D63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596" y="4858813"/>
            <a:ext cx="8722361" cy="1501751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0596" y="3204786"/>
            <a:ext cx="8722361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37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875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13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751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688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626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564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502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61AE-8125-40FF-BB48-5C2762BA8C58}" type="datetimeFigureOut">
              <a:rPr lang="ru-RU" smtClean="0"/>
              <a:pPr/>
              <a:t>27.05.2019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6935-2D23-4209-8B8F-EAF37A3D63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3081" y="1764295"/>
            <a:ext cx="4532207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6313" y="1764295"/>
            <a:ext cx="4532207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61AE-8125-40FF-BB48-5C2762BA8C58}" type="datetimeFigureOut">
              <a:rPr lang="ru-RU" smtClean="0"/>
              <a:pPr/>
              <a:t>27.05.2019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6935-2D23-4209-8B8F-EAF37A3D63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3081" y="1692534"/>
            <a:ext cx="4533988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3081" y="2397901"/>
            <a:ext cx="4533988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12751" y="1692534"/>
            <a:ext cx="4535770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12751" y="2397901"/>
            <a:ext cx="4535770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61AE-8125-40FF-BB48-5C2762BA8C58}" type="datetimeFigureOut">
              <a:rPr lang="ru-RU" smtClean="0"/>
              <a:pPr/>
              <a:t>27.05.2019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6935-2D23-4209-8B8F-EAF37A3D63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61AE-8125-40FF-BB48-5C2762BA8C58}" type="datetimeFigureOut">
              <a:rPr lang="ru-RU" smtClean="0"/>
              <a:pPr/>
              <a:t>27.05.2019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6935-2D23-4209-8B8F-EAF37A3D63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61AE-8125-40FF-BB48-5C2762BA8C58}" type="datetimeFigureOut">
              <a:rPr lang="ru-RU" smtClean="0"/>
              <a:pPr/>
              <a:t>27.05.2019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6935-2D23-4209-8B8F-EAF37A3D63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081" y="301050"/>
            <a:ext cx="3375996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12000" y="301051"/>
            <a:ext cx="5736519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081" y="1582265"/>
            <a:ext cx="3375996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61AE-8125-40FF-BB48-5C2762BA8C58}" type="datetimeFigureOut">
              <a:rPr lang="ru-RU" smtClean="0"/>
              <a:pPr/>
              <a:t>27.05.2019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6935-2D23-4209-8B8F-EAF37A3D63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1346" y="5292885"/>
            <a:ext cx="615696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11346" y="675613"/>
            <a:ext cx="615696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3776" indent="0">
              <a:buNone/>
              <a:defRPr sz="3000"/>
            </a:lvl2pPr>
            <a:lvl3pPr marL="987552" indent="0">
              <a:buNone/>
              <a:defRPr sz="2600"/>
            </a:lvl3pPr>
            <a:lvl4pPr marL="1481328" indent="0">
              <a:buNone/>
              <a:defRPr sz="2200"/>
            </a:lvl4pPr>
            <a:lvl5pPr marL="1975104" indent="0">
              <a:buNone/>
              <a:defRPr sz="2200"/>
            </a:lvl5pPr>
            <a:lvl6pPr marL="2468880" indent="0">
              <a:buNone/>
              <a:defRPr sz="2200"/>
            </a:lvl6pPr>
            <a:lvl7pPr marL="2962656" indent="0">
              <a:buNone/>
              <a:defRPr sz="2200"/>
            </a:lvl7pPr>
            <a:lvl8pPr marL="3456432" indent="0">
              <a:buNone/>
              <a:defRPr sz="2200"/>
            </a:lvl8pPr>
            <a:lvl9pPr marL="3950208" indent="0">
              <a:buNone/>
              <a:defRPr sz="22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11346" y="5917739"/>
            <a:ext cx="615696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61AE-8125-40FF-BB48-5C2762BA8C58}" type="datetimeFigureOut">
              <a:rPr lang="ru-RU" smtClean="0"/>
              <a:pPr/>
              <a:t>27.05.2019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6935-2D23-4209-8B8F-EAF37A3D63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081" y="302802"/>
            <a:ext cx="9235440" cy="1260211"/>
          </a:xfrm>
          <a:prstGeom prst="rect">
            <a:avLst/>
          </a:prstGeom>
        </p:spPr>
        <p:txBody>
          <a:bodyPr vert="horz" lIns="98755" tIns="49378" rIns="98755" bIns="4937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3081" y="1764295"/>
            <a:ext cx="9235440" cy="4990084"/>
          </a:xfrm>
          <a:prstGeom prst="rect">
            <a:avLst/>
          </a:prstGeom>
        </p:spPr>
        <p:txBody>
          <a:bodyPr vert="horz" lIns="98755" tIns="49378" rIns="98755" bIns="4937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3079" y="7008172"/>
            <a:ext cx="2394374" cy="402567"/>
          </a:xfrm>
          <a:prstGeom prst="rect">
            <a:avLst/>
          </a:prstGeom>
        </p:spPr>
        <p:txBody>
          <a:bodyPr vert="horz" lIns="98755" tIns="49378" rIns="98755" bIns="4937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F61AE-8125-40FF-BB48-5C2762BA8C58}" type="datetimeFigureOut">
              <a:rPr lang="ru-RU" smtClean="0"/>
              <a:pPr/>
              <a:t>27.05.2019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06047" y="7008172"/>
            <a:ext cx="3249507" cy="402567"/>
          </a:xfrm>
          <a:prstGeom prst="rect">
            <a:avLst/>
          </a:prstGeom>
        </p:spPr>
        <p:txBody>
          <a:bodyPr vert="horz" lIns="98755" tIns="49378" rIns="98755" bIns="4937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54147" y="7008172"/>
            <a:ext cx="2394374" cy="402567"/>
          </a:xfrm>
          <a:prstGeom prst="rect">
            <a:avLst/>
          </a:prstGeom>
        </p:spPr>
        <p:txBody>
          <a:bodyPr vert="horz" lIns="98755" tIns="49378" rIns="98755" bIns="4937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D6935-2D23-4209-8B8F-EAF37A3D63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87552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0332" indent="-370332" algn="l" defTabSz="987552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2386" indent="-308610" algn="l" defTabSz="987552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440" indent="-246888" algn="l" defTabSz="98755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indent="-246888" algn="l" defTabSz="98755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1992" indent="-246888" algn="l" defTabSz="987552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5768" indent="-246888" algn="l" defTabSz="98755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09544" indent="-246888" algn="l" defTabSz="98755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03320" indent="-246888" algn="l" defTabSz="98755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indent="-246888" algn="l" defTabSz="98755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ihi.ru/avtor/ostap399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fs00.infourok.ru/images/doc/122/143261/hello_html_m6a72a4b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6205" y="1"/>
            <a:ext cx="5055396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035650" y="994550"/>
            <a:ext cx="31669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МКДОУ Тогучинский детский сад № 1</a:t>
            </a:r>
            <a:endParaRPr lang="ru-RU" sz="1200" b="1" dirty="0" smtClean="0"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88076" y="4137821"/>
            <a:ext cx="34702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Работу по изготовлению и </a:t>
            </a:r>
          </a:p>
          <a:p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оформление книги выполнили: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Обучающиеся   МКДОУ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Тогучинский детский сад № 1,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группа «Подсолнушки»</a:t>
            </a:r>
          </a:p>
          <a:p>
            <a:r>
              <a:rPr lang="ru-RU" sz="1200" b="1" u="sng" dirty="0" smtClean="0"/>
              <a:t>Воспитатели: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Гартман Наталья Викторовна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Глебова Татьяна Сергеевна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2019г</a:t>
            </a: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35651" y="2637623"/>
            <a:ext cx="33931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ДОМАШНИЕ ПИТОМЦЫ </a:t>
            </a:r>
          </a:p>
          <a:p>
            <a:pPr algn="ctr"/>
            <a:r>
              <a:rPr lang="ru-RU" sz="2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НАШЕЙ  ГРУППЫ</a:t>
            </a:r>
            <a:endParaRPr lang="ru-RU" sz="2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6548" y="137293"/>
            <a:ext cx="3694806" cy="7391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/>
              <a:t>А у нас живёт котёнок</a:t>
            </a:r>
          </a:p>
          <a:p>
            <a:pPr algn="ctr" fontAlgn="base"/>
            <a:r>
              <a:rPr lang="ru-RU" sz="1500" b="1" i="1" dirty="0">
                <a:hlinkClick r:id="rId3"/>
              </a:rPr>
              <a:t>Магнолия Зимки</a:t>
            </a:r>
            <a:endParaRPr lang="ru-RU" sz="1500" b="1" dirty="0"/>
          </a:p>
          <a:p>
            <a:pPr algn="ctr" fontAlgn="base"/>
            <a:r>
              <a:rPr lang="ru-RU" sz="1500" b="1" dirty="0"/>
              <a:t>А у нас живёт котёнок, </a:t>
            </a:r>
            <a:br>
              <a:rPr lang="ru-RU" sz="1500" b="1" dirty="0"/>
            </a:br>
            <a:r>
              <a:rPr lang="ru-RU" sz="1500" b="1" dirty="0"/>
              <a:t>Очень славный как ребенок! </a:t>
            </a:r>
            <a:br>
              <a:rPr lang="ru-RU" sz="1500" b="1" dirty="0"/>
            </a:br>
            <a:r>
              <a:rPr lang="ru-RU" sz="1500" b="1" dirty="0"/>
              <a:t>Мы его зовём- Пушок, </a:t>
            </a:r>
            <a:br>
              <a:rPr lang="ru-RU" sz="1500" b="1" dirty="0"/>
            </a:br>
            <a:r>
              <a:rPr lang="ru-RU" sz="1500" b="1" dirty="0"/>
              <a:t>Больно славный паренёк...</a:t>
            </a:r>
            <a:br>
              <a:rPr lang="ru-RU" sz="1500" b="1" dirty="0"/>
            </a:br>
            <a:r>
              <a:rPr lang="ru-RU" sz="1500" b="1" dirty="0"/>
              <a:t/>
            </a:r>
            <a:br>
              <a:rPr lang="ru-RU" sz="1500" b="1" dirty="0"/>
            </a:br>
            <a:r>
              <a:rPr lang="ru-RU" sz="1500" b="1" dirty="0"/>
              <a:t>Он играет с нами в прятки, </a:t>
            </a:r>
            <a:br>
              <a:rPr lang="ru-RU" sz="1500" b="1" dirty="0"/>
            </a:br>
            <a:r>
              <a:rPr lang="ru-RU" sz="1500" b="1" dirty="0"/>
              <a:t>Убегает без оглядки! </a:t>
            </a:r>
            <a:br>
              <a:rPr lang="ru-RU" sz="1500" b="1" dirty="0"/>
            </a:br>
            <a:r>
              <a:rPr lang="ru-RU" sz="1500" b="1" dirty="0"/>
              <a:t>Находить пытались дружно, </a:t>
            </a:r>
            <a:br>
              <a:rPr lang="ru-RU" sz="1500" b="1" dirty="0"/>
            </a:br>
            <a:r>
              <a:rPr lang="ru-RU" sz="1500" b="1" dirty="0"/>
              <a:t>Только нет его где нужно...</a:t>
            </a:r>
            <a:br>
              <a:rPr lang="ru-RU" sz="1500" b="1" dirty="0"/>
            </a:br>
            <a:r>
              <a:rPr lang="ru-RU" sz="1500" b="1" dirty="0"/>
              <a:t/>
            </a:r>
            <a:br>
              <a:rPr lang="ru-RU" sz="1500" b="1" dirty="0"/>
            </a:br>
            <a:r>
              <a:rPr lang="ru-RU" sz="1500" b="1" dirty="0"/>
              <a:t>То на шкаф он убегает, </a:t>
            </a:r>
            <a:br>
              <a:rPr lang="ru-RU" sz="1500" b="1" dirty="0"/>
            </a:br>
            <a:r>
              <a:rPr lang="ru-RU" sz="1500" b="1" dirty="0"/>
              <a:t>То в шкафу его теряем! </a:t>
            </a:r>
            <a:br>
              <a:rPr lang="ru-RU" sz="1500" b="1" dirty="0"/>
            </a:br>
            <a:r>
              <a:rPr lang="ru-RU" sz="1500" b="1" dirty="0"/>
              <a:t>В этот раз залез он в вазу, </a:t>
            </a:r>
            <a:br>
              <a:rPr lang="ru-RU" sz="1500" b="1" dirty="0"/>
            </a:br>
            <a:r>
              <a:rPr lang="ru-RU" sz="1500" b="1" dirty="0"/>
              <a:t>Только ушки нашли сразу...</a:t>
            </a:r>
            <a:br>
              <a:rPr lang="ru-RU" sz="1500" b="1" dirty="0"/>
            </a:br>
            <a:r>
              <a:rPr lang="ru-RU" sz="1500" b="1" dirty="0"/>
              <a:t/>
            </a:r>
            <a:br>
              <a:rPr lang="ru-RU" sz="1500" b="1" dirty="0"/>
            </a:br>
            <a:r>
              <a:rPr lang="ru-RU" sz="1500" b="1" dirty="0"/>
              <a:t>Мордочку он опустил, </a:t>
            </a:r>
            <a:br>
              <a:rPr lang="ru-RU" sz="1500" b="1" dirty="0"/>
            </a:br>
            <a:r>
              <a:rPr lang="ru-RU" sz="1500" b="1" dirty="0"/>
              <a:t>Глазки лапками прикрыл!</a:t>
            </a:r>
            <a:br>
              <a:rPr lang="ru-RU" sz="1500" b="1" dirty="0"/>
            </a:br>
            <a:r>
              <a:rPr lang="ru-RU" sz="1500" b="1" dirty="0"/>
              <a:t>Долго ж мы его искали, </a:t>
            </a:r>
            <a:br>
              <a:rPr lang="ru-RU" sz="1500" b="1" dirty="0"/>
            </a:br>
            <a:r>
              <a:rPr lang="ru-RU" sz="1500" b="1" dirty="0"/>
              <a:t>Потом дочки показали...</a:t>
            </a:r>
            <a:br>
              <a:rPr lang="ru-RU" sz="1500" b="1" dirty="0"/>
            </a:br>
            <a:r>
              <a:rPr lang="ru-RU" sz="1500" b="1" dirty="0"/>
              <a:t/>
            </a:r>
            <a:br>
              <a:rPr lang="ru-RU" sz="1500" b="1" dirty="0"/>
            </a:br>
            <a:r>
              <a:rPr lang="ru-RU" sz="1500" b="1" dirty="0"/>
              <a:t>Где сидит наш озорник, </a:t>
            </a:r>
            <a:br>
              <a:rPr lang="ru-RU" sz="1500" b="1" dirty="0"/>
            </a:br>
            <a:r>
              <a:rPr lang="ru-RU" sz="1500" b="1" dirty="0"/>
              <a:t>Притаился и затих!</a:t>
            </a:r>
            <a:br>
              <a:rPr lang="ru-RU" sz="1500" b="1" dirty="0"/>
            </a:br>
            <a:r>
              <a:rPr lang="ru-RU" sz="1500" b="1" dirty="0"/>
              <a:t>Всё вокруг мы обыскали-</a:t>
            </a:r>
            <a:br>
              <a:rPr lang="ru-RU" sz="1500" b="1" dirty="0"/>
            </a:br>
            <a:r>
              <a:rPr lang="ru-RU" sz="1500" b="1" dirty="0"/>
              <a:t>Потом долго хохотали...</a:t>
            </a:r>
            <a:br>
              <a:rPr lang="ru-RU" sz="1500" b="1" dirty="0"/>
            </a:br>
            <a:r>
              <a:rPr lang="ru-RU" sz="1500" b="1" dirty="0"/>
              <a:t/>
            </a:r>
            <a:br>
              <a:rPr lang="ru-RU" sz="1500" b="1" dirty="0"/>
            </a:br>
            <a:r>
              <a:rPr lang="ru-RU" sz="1500" b="1" dirty="0"/>
              <a:t>Вот такой у нас котёнок, </a:t>
            </a:r>
            <a:br>
              <a:rPr lang="ru-RU" sz="1500" b="1" dirty="0"/>
            </a:br>
            <a:r>
              <a:rPr lang="ru-RU" sz="1500" b="1" dirty="0"/>
              <a:t>Очень милый как ребенок! </a:t>
            </a:r>
            <a:br>
              <a:rPr lang="ru-RU" sz="1500" b="1" dirty="0"/>
            </a:br>
            <a:r>
              <a:rPr lang="ru-RU" sz="1500" b="1" dirty="0"/>
              <a:t>Мы его зовём-Пушок, </a:t>
            </a:r>
            <a:br>
              <a:rPr lang="ru-RU" sz="1500" b="1" dirty="0"/>
            </a:br>
            <a:r>
              <a:rPr lang="ru-RU" sz="1500" b="1" dirty="0"/>
              <a:t>Настоящий наш дружок...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eisTea\AppData\Local\Microsoft\Windows\Temporary Internet Files\Content.Word\img21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423045"/>
            <a:ext cx="4678375" cy="653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4124" y="7281094"/>
            <a:ext cx="30161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658629" y="851673"/>
            <a:ext cx="407182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Тризор</a:t>
            </a:r>
          </a:p>
          <a:p>
            <a:pPr algn="just"/>
            <a:r>
              <a:rPr lang="ru-RU" dirty="0" smtClean="0"/>
              <a:t>      У меня к сожалению домашних животных нет, так как мы живем в квартире, а вот у бабушке на даче в Горном живет сторожевая собака по кличке Тризор</a:t>
            </a:r>
          </a:p>
          <a:p>
            <a:pPr algn="just"/>
            <a:r>
              <a:rPr lang="ru-RU" dirty="0" smtClean="0"/>
              <a:t>     Тризор очень любит грызть косточки, а еще он их закапывает себе про запас.</a:t>
            </a:r>
          </a:p>
          <a:p>
            <a:pPr algn="just"/>
            <a:r>
              <a:rPr lang="ru-RU" dirty="0" smtClean="0"/>
              <a:t>      Когда я приезжаю в гости к бабушке он радостным лаем встречает меня. Мы с ним бегаем на перегонки, играем в мячик.</a:t>
            </a:r>
          </a:p>
          <a:p>
            <a:pPr algn="just"/>
            <a:r>
              <a:rPr lang="ru-RU" dirty="0" smtClean="0"/>
              <a:t>       Я бы очень хотела забрать его к себе в квартиру, но ему там будет плохо, он привык жить у бабушки.</a:t>
            </a:r>
          </a:p>
          <a:p>
            <a:pPr algn="just"/>
            <a:r>
              <a:rPr lang="ru-RU" dirty="0" smtClean="0"/>
              <a:t>Я его очень люблю, он мой друг!!!</a:t>
            </a:r>
          </a:p>
          <a:p>
            <a:pPr algn="r"/>
            <a:r>
              <a:rPr lang="ru-RU" dirty="0" smtClean="0"/>
              <a:t>Надежда Серебрякова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eisTea\AppData\Local\Microsoft\Windows\Temporary Internet Files\Content.Word\img2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6459" y="0"/>
            <a:ext cx="343093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34033" y="3994946"/>
            <a:ext cx="437344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Дуська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Мою кошку зовут Дуська. Она у нас появилась маленьким котенком, а когда выросла, то стала гулять на улице в любую погоду.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И вот однажды зимой в сильный мороз она вышла на улицу и отморозила себе ушки, и теперь с маленькими ушками она выглядит очень сердито.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Дуська не любит когда ее гладят, но очень любит спать на бабушке.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 ее очень любим!!!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Никита Некрасов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81264" y="7209656"/>
            <a:ext cx="38033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5" name="Рисунок 4" descr="C:\Users\AeisTea\AppData\Local\Microsoft\Windows\Temporary Internet Files\Content.Word\img2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65921"/>
            <a:ext cx="4904587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AeisTea\AppData\Local\Microsoft\Windows\Temporary Internet Files\Content.Word\img2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0801" y="1137425"/>
            <a:ext cx="4904587" cy="616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C:\Users\AeisTea\AppData\Local\Microsoft\Windows\Temporary Internet Files\Content.Word\img2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932" y="137293"/>
            <a:ext cx="361940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AeisTea\AppData\Local\Microsoft\Windows\Temporary Internet Files\Content.Word\img2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337" y="4209260"/>
            <a:ext cx="3481429" cy="313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" y="6923904"/>
            <a:ext cx="30493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428839" y="6781028"/>
            <a:ext cx="83276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86460" y="280169"/>
            <a:ext cx="407514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Мурзик</a:t>
            </a:r>
          </a:p>
          <a:p>
            <a:pPr algn="just"/>
            <a:r>
              <a:rPr lang="ru-RU" sz="1600" dirty="0" smtClean="0"/>
              <a:t>       У меня живет котик, его зовут Мурзик. Он черного цвета с голубыми глазами..</a:t>
            </a:r>
          </a:p>
          <a:p>
            <a:pPr algn="just"/>
            <a:r>
              <a:rPr lang="ru-RU" sz="1600" dirty="0" smtClean="0"/>
              <a:t>       Мурзик любит кушать рыбку и мясо, а еще он любит спать под кроватью на своей подушечке.</a:t>
            </a:r>
          </a:p>
          <a:p>
            <a:pPr algn="just"/>
            <a:r>
              <a:rPr lang="ru-RU" sz="1600" dirty="0" smtClean="0"/>
              <a:t>        По утрам он будит меня в детский сад, подходит и мурлычет мне под ухо, а вечером встречает радостно меня из детского сада.</a:t>
            </a:r>
          </a:p>
          <a:p>
            <a:pPr algn="just"/>
            <a:r>
              <a:rPr lang="ru-RU" sz="1600" dirty="0" smtClean="0"/>
              <a:t>        Он очень любит играть со своей плюшевой мышкой и лазить по деревьям. Мурзик ловит мышей. </a:t>
            </a:r>
          </a:p>
          <a:p>
            <a:pPr algn="ctr"/>
            <a:r>
              <a:rPr lang="ru-RU" sz="1600" dirty="0" smtClean="0"/>
              <a:t>Я его очень люблю!!!</a:t>
            </a:r>
          </a:p>
          <a:p>
            <a:pPr algn="r"/>
            <a:r>
              <a:rPr lang="ru-RU" sz="1600" dirty="0" smtClean="0"/>
              <a:t>Елена Максимова</a:t>
            </a:r>
            <a:endParaRPr lang="ru-RU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60246" y="923111"/>
            <a:ext cx="3845613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Тучка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         Моего котенка зовут Тучка!</a:t>
            </a:r>
          </a:p>
          <a:p>
            <a:pPr algn="just"/>
            <a:r>
              <a:rPr lang="ru-RU" dirty="0" smtClean="0"/>
              <a:t>Тучка любит днем спать, а ночью бегать и прыгать, играть со своими игрушками.</a:t>
            </a:r>
          </a:p>
          <a:p>
            <a:pPr algn="just"/>
            <a:r>
              <a:rPr lang="ru-RU" dirty="0" smtClean="0"/>
              <a:t>      Когда я с ним играю, он всегда кусает мою руку и царапает ногу, наверное думает, что я мышонок.</a:t>
            </a:r>
          </a:p>
          <a:p>
            <a:pPr algn="just"/>
            <a:r>
              <a:rPr lang="ru-RU" dirty="0" smtClean="0"/>
              <a:t>       Но я на него не обижаюсь, я его очень люблю и прощаю ему его шалости.</a:t>
            </a:r>
          </a:p>
          <a:p>
            <a:pPr algn="just"/>
            <a:r>
              <a:rPr lang="ru-RU" dirty="0" smtClean="0"/>
              <a:t>      Мой котенок чистюля, когда он покушает, то обязательно умывается лапкой.</a:t>
            </a:r>
          </a:p>
          <a:p>
            <a:pPr algn="ctr"/>
            <a:r>
              <a:rPr lang="ru-RU" dirty="0" smtClean="0"/>
              <a:t>Тучка- мой лучший друг!!!</a:t>
            </a:r>
          </a:p>
          <a:p>
            <a:pPr algn="r"/>
            <a:r>
              <a:rPr lang="ru-RU" dirty="0" smtClean="0"/>
              <a:t>Дмитрий Корнеев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805860" y="7066780"/>
            <a:ext cx="4557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9528" y="7138218"/>
            <a:ext cx="45242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  <p:pic>
        <p:nvPicPr>
          <p:cNvPr id="5" name="Рисунок 4" descr="C:\Users\AeisTea\AppData\Local\Microsoft\Windows\Temporary Internet Files\Content.Word\img2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3046"/>
            <a:ext cx="422595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0336" y="2851938"/>
            <a:ext cx="3996422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Ахилес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 У меня дома живет белый кот Ахилес. 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Почему мы его так назвали, да потому, что нашли мы его на улице, когда шли из детского сада домой. Он жалобно мяукал и у него была ранена лапка.</a:t>
            </a:r>
          </a:p>
          <a:p>
            <a:pPr algn="just"/>
            <a:r>
              <a:rPr lang="ru-RU" dirty="0" smtClean="0"/>
              <a:t>     Мы взяли его домой, вылечили и оставили у себя жить.</a:t>
            </a:r>
          </a:p>
          <a:p>
            <a:pPr algn="just"/>
            <a:r>
              <a:rPr lang="ru-RU" dirty="0" smtClean="0"/>
              <a:t>    Раньше он был веселый и игривый, а теперь стал ленивый и целыми днями лежит на диване, но мы его очень любим!!!</a:t>
            </a:r>
          </a:p>
          <a:p>
            <a:pPr algn="r"/>
            <a:r>
              <a:rPr lang="ru-RU" dirty="0" smtClean="0"/>
              <a:t>Богдан Круглов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eisTea\AppData\Local\Microsoft\Windows\Temporary Internet Files\Content.Word\img22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528" y="494483"/>
            <a:ext cx="4298039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4124" y="7138218"/>
            <a:ext cx="30161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30456" y="6852466"/>
            <a:ext cx="53114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35650" y="637359"/>
            <a:ext cx="3921018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Тося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 У меня дома есть домашний питомец- это британская  кошка Тося.</a:t>
            </a:r>
          </a:p>
          <a:p>
            <a:pPr algn="just"/>
            <a:r>
              <a:rPr lang="ru-RU" dirty="0" smtClean="0"/>
              <a:t>      Она с нами живет уже год и является нашим членом семьи.</a:t>
            </a:r>
          </a:p>
          <a:p>
            <a:pPr algn="just"/>
            <a:r>
              <a:rPr lang="ru-RU" dirty="0" smtClean="0"/>
              <a:t>     Тося уже не котенок, но очень любит играть со своей игрушкой мышкой на ниточке или просто бегать по дому.</a:t>
            </a:r>
          </a:p>
          <a:p>
            <a:pPr algn="just"/>
            <a:r>
              <a:rPr lang="ru-RU" dirty="0" smtClean="0"/>
              <a:t>     Спит она у нас на диване, у нее есть там подушечка-лежанка.</a:t>
            </a:r>
          </a:p>
          <a:p>
            <a:pPr algn="just"/>
            <a:r>
              <a:rPr lang="ru-RU" dirty="0" smtClean="0"/>
              <a:t>       Тося очень любит сосиски и ряженку, а вообще она кушает все.</a:t>
            </a:r>
          </a:p>
          <a:p>
            <a:pPr algn="ctr"/>
            <a:r>
              <a:rPr lang="ru-RU" dirty="0" smtClean="0"/>
              <a:t>Вот такая наша Тося. </a:t>
            </a:r>
          </a:p>
          <a:p>
            <a:pPr algn="ctr"/>
            <a:r>
              <a:rPr lang="ru-RU" dirty="0" smtClean="0"/>
              <a:t>Мы ее очень любим!!!</a:t>
            </a:r>
          </a:p>
          <a:p>
            <a:pPr algn="r"/>
            <a:r>
              <a:rPr lang="ru-RU" dirty="0" smtClean="0"/>
              <a:t>Екатерина Инюшова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eisTea\AppData\Local\Microsoft\Windows\Temporary Internet Files\Content.Word\img22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7268" y="137293"/>
            <a:ext cx="2967889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658629" y="4280697"/>
            <a:ext cx="437344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Мурка</a:t>
            </a:r>
          </a:p>
          <a:p>
            <a:r>
              <a:rPr lang="ru-RU" dirty="0" smtClean="0"/>
              <a:t>       </a:t>
            </a:r>
            <a:r>
              <a:rPr lang="ru-RU" sz="1800" dirty="0" smtClean="0"/>
              <a:t>У меня к сожалению домашнего питомца нет, но у моей тети живет котенок Мурка.</a:t>
            </a:r>
          </a:p>
          <a:p>
            <a:r>
              <a:rPr lang="ru-RU" sz="1800" dirty="0" smtClean="0"/>
              <a:t>       Когда я приезжаю к тети в гости, то играю с ней. Мурка очень ласковая, любит бегать за бумажным фантиком.</a:t>
            </a:r>
          </a:p>
          <a:p>
            <a:r>
              <a:rPr lang="ru-RU" sz="1800" dirty="0" smtClean="0"/>
              <a:t>      Она кушает мясо, рыбу и молоко.</a:t>
            </a:r>
          </a:p>
          <a:p>
            <a:pPr algn="ctr"/>
            <a:r>
              <a:rPr lang="ru-RU" sz="1800" dirty="0" smtClean="0"/>
              <a:t>Я тоже очень хочу себе такого котенка.</a:t>
            </a:r>
          </a:p>
          <a:p>
            <a:pPr algn="r"/>
            <a:r>
              <a:rPr lang="ru-RU" sz="1800" dirty="0" smtClean="0"/>
              <a:t>Абдуллаев Руслан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9730455" y="7066780"/>
            <a:ext cx="37702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pic>
        <p:nvPicPr>
          <p:cNvPr id="5" name="Рисунок 4" descr="C:\Users\AeisTea\AppData\Local\Microsoft\Windows\Temporary Internet Files\Content.Word\img2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125" y="851674"/>
            <a:ext cx="4524251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9528" y="6995342"/>
            <a:ext cx="30161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eisTea\AppData\Local\Microsoft\Windows\Temporary Internet Files\Content.Word\img2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529" y="280169"/>
            <a:ext cx="422263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AeisTea\AppData\Local\Microsoft\Windows\Temporary Internet Files\Content.Word\img2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528" y="3423441"/>
            <a:ext cx="429803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4124" y="7209656"/>
            <a:ext cx="30161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658629" y="994550"/>
            <a:ext cx="4222634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Рыжик</a:t>
            </a:r>
          </a:p>
          <a:p>
            <a:pPr algn="just"/>
            <a:r>
              <a:rPr lang="ru-RU" dirty="0" smtClean="0"/>
              <a:t>      Моего котенка зовут Рыжик.</a:t>
            </a:r>
          </a:p>
          <a:p>
            <a:pPr algn="just"/>
            <a:r>
              <a:rPr lang="ru-RU" dirty="0" smtClean="0"/>
              <a:t>     Он живет в деревне у моей бабушке Иры.  Ему уже 6 лет. Он рыжего цвета, как солнышко.</a:t>
            </a:r>
          </a:p>
          <a:p>
            <a:pPr algn="just"/>
            <a:r>
              <a:rPr lang="ru-RU" dirty="0" smtClean="0"/>
              <a:t>       Рыжик добрый и спокойный кот. Он очень любит греться на солнышке с лазить по деревьям. Еще он любит играть со своим мячиком. </a:t>
            </a:r>
          </a:p>
          <a:p>
            <a:pPr algn="just"/>
            <a:r>
              <a:rPr lang="ru-RU" dirty="0" smtClean="0"/>
              <a:t>        Рыжик ловит мышей, а кушать любит свежие огурцы.</a:t>
            </a:r>
          </a:p>
          <a:p>
            <a:pPr algn="ctr"/>
            <a:r>
              <a:rPr lang="ru-RU" dirty="0" smtClean="0"/>
              <a:t>Я его очень люблю!!!</a:t>
            </a:r>
          </a:p>
          <a:p>
            <a:pPr algn="r"/>
            <a:r>
              <a:rPr lang="ru-RU" dirty="0" smtClean="0"/>
              <a:t>Никита Доронькин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881264" y="7209656"/>
            <a:ext cx="38033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727</Words>
  <Application>Microsoft Office PowerPoint</Application>
  <PresentationFormat>Произвольный</PresentationFormat>
  <Paragraphs>83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AeisTea</dc:creator>
  <cp:lastModifiedBy>AeisTea</cp:lastModifiedBy>
  <cp:revision>21</cp:revision>
  <dcterms:created xsi:type="dcterms:W3CDTF">2019-05-14T03:05:07Z</dcterms:created>
  <dcterms:modified xsi:type="dcterms:W3CDTF">2019-05-27T13:34:59Z</dcterms:modified>
</cp:coreProperties>
</file>