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301" r:id="rId8"/>
    <p:sldId id="265" r:id="rId9"/>
    <p:sldId id="267" r:id="rId10"/>
    <p:sldId id="268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302" r:id="rId19"/>
    <p:sldId id="300" r:id="rId20"/>
    <p:sldId id="280" r:id="rId21"/>
    <p:sldId id="278" r:id="rId22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979" y="112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EEF9-DCC2-4FFF-84F3-F637297E567F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1579-DAE0-44C2-B7A7-9B00C4702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EEF9-DCC2-4FFF-84F3-F637297E567F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1579-DAE0-44C2-B7A7-9B00C4702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EEF9-DCC2-4FFF-84F3-F637297E567F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1579-DAE0-44C2-B7A7-9B00C4702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EEF9-DCC2-4FFF-84F3-F637297E567F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1579-DAE0-44C2-B7A7-9B00C4702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EEF9-DCC2-4FFF-84F3-F637297E567F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1579-DAE0-44C2-B7A7-9B00C4702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EEF9-DCC2-4FFF-84F3-F637297E567F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1579-DAE0-44C2-B7A7-9B00C4702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EEF9-DCC2-4FFF-84F3-F637297E567F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1579-DAE0-44C2-B7A7-9B00C4702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EEF9-DCC2-4FFF-84F3-F637297E567F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1579-DAE0-44C2-B7A7-9B00C4702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EEF9-DCC2-4FFF-84F3-F637297E567F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1579-DAE0-44C2-B7A7-9B00C4702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EEF9-DCC2-4FFF-84F3-F637297E567F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1579-DAE0-44C2-B7A7-9B00C4702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EEF9-DCC2-4FFF-84F3-F637297E567F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C1579-DAE0-44C2-B7A7-9B00C4702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EEF9-DCC2-4FFF-84F3-F637297E567F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C1579-DAE0-44C2-B7A7-9B00C4702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74;&#1077;&#1076;&#1086;&#1084;&#1086;&#1089;&#1090;&#1080;&#1085;&#1089;&#1086;.&#1088;&#1092;/%D0%BA%D0%BE%D0%BD%D0%BA%D1%83%D1%80%D1%81%D1%8B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57232" y="428596"/>
            <a:ext cx="53578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МКДОУ Тогучинского района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Тогучинский детский сад№1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Рисунок 5" descr="2388_0kexgftyhe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20" y="785786"/>
            <a:ext cx="2076450" cy="12954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42918" y="2143108"/>
            <a:ext cx="60007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ПОМНИТ СЕРДЦЕ, НЕ ЗАБУДЕТ НИКОГДА»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Подготовительная группа «Подсолнушки»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010\Desktop\im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2" y="3286116"/>
            <a:ext cx="285752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714356" y="7072330"/>
            <a:ext cx="564360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Авторы: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Гартман.Н.В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Глебова.Т.С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Тогучин-2020 г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428604" y="285720"/>
            <a:ext cx="6072230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Слушание песен о войне: «Священная война» сл. В. Лебедева-Кумача, «День Победы» Д. </a:t>
            </a:r>
            <a:r>
              <a:rPr kumimoji="0" lang="ru-RU" sz="1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Тухманова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М. </a:t>
            </a:r>
            <a:r>
              <a:rPr kumimoji="0" lang="ru-RU" sz="1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Блантера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«Катюша», </a:t>
            </a:r>
            <a:r>
              <a:rPr kumimoji="0" lang="ru-RU" sz="1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В.Алкина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«Прощание славянки».</a:t>
            </a:r>
            <a:r>
              <a:rPr kumimoji="0" lang="ru-RU" sz="1300" b="1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исполнении ребят  музыкальной школы</a:t>
            </a:r>
            <a:r>
              <a:rPr kumimoji="0" lang="ru-RU" sz="1400" b="0" i="1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1300" b="0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Способствовать развитию у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детей интереса к русскому народному творчеству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посредством расширения их знаний о музыке, песнях, танцах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русского народа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Задачи: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Формировать желание и интерес к игре на русских народных инструментах.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Воспитывать ценностное отношение к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русской народной музыкальной культуре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eisTea\AppData\Local\Microsoft\Windows\Temporary Internet Files\Content.Word\IMG-20191114-WA00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76" y="2285984"/>
            <a:ext cx="2928958" cy="24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eisTea\AppData\Local\Microsoft\Windows\Temporary Internet Files\Content.Word\IMG-20191114-WA0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90" y="4643438"/>
            <a:ext cx="407196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57166" y="214282"/>
            <a:ext cx="607223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Презентация  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75 - </a:t>
            </a:r>
            <a:r>
              <a:rPr kumimoji="0" lang="ru-RU" sz="1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летие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битвы под Москвой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r>
              <a:rPr lang="ru-RU" sz="1400" dirty="0" smtClean="0"/>
              <a:t>Цели: </a:t>
            </a:r>
          </a:p>
          <a:p>
            <a:r>
              <a:rPr lang="ru-RU" sz="1400" dirty="0" smtClean="0"/>
              <a:t>1.Расширить </a:t>
            </a:r>
            <a:r>
              <a:rPr lang="ru-RU" sz="1400" dirty="0"/>
              <a:t>знания детей о Великой Отечественной Войне, о роли в ней </a:t>
            </a:r>
            <a:r>
              <a:rPr lang="ru-RU" sz="1400" b="1" dirty="0"/>
              <a:t>битвы под Москвой</a:t>
            </a:r>
            <a:r>
              <a:rPr lang="ru-RU" sz="1400" dirty="0"/>
              <a:t>.</a:t>
            </a:r>
            <a:endParaRPr lang="ru-RU" sz="1400" i="1" dirty="0"/>
          </a:p>
          <a:p>
            <a:r>
              <a:rPr lang="ru-RU" sz="1400" dirty="0" smtClean="0"/>
              <a:t>2.. </a:t>
            </a:r>
            <a:r>
              <a:rPr lang="ru-RU" sz="1400" dirty="0"/>
              <a:t>Воспитывать чувство патриотизма.</a:t>
            </a:r>
            <a:endParaRPr lang="ru-RU" sz="1400" i="1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010\AppData\Local\Microsoft\Windows\Temporary Internet Files\Content.Word\IMG-20191101-WA0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8" y="1643042"/>
            <a:ext cx="6226177" cy="52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571480" y="285720"/>
            <a:ext cx="59293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блок 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Творчество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Урок Мужества, посвященный </a:t>
            </a:r>
            <a:r>
              <a:rPr kumimoji="0" lang="ru-RU" sz="1400" b="1" i="0" u="sng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тогучинцам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защитникам Ленинграда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010\AppData\Local\Microsoft\Windows\Temporary Internet Files\Content.Word\IMG-20200129-WA00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50" y="1000100"/>
            <a:ext cx="494029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010\AppData\Local\Microsoft\Windows\Temporary Internet Files\Content.Word\IMG_20200129_1035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90" y="4071934"/>
            <a:ext cx="328614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85728" y="214282"/>
            <a:ext cx="6286544" cy="8617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Аппликация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Кремль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воспитывать патриотические чувства, развивать нравственные чувства сопереживания и благодарности всем тем, кто участвовал в Великой Отечественной войне.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010\AppData\Local\Microsoft\Windows\Temporary Internet Files\Content.Word\IMG-20191107-WA00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42" y="1285852"/>
            <a:ext cx="5857916" cy="50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785794" y="285720"/>
            <a:ext cx="578647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Коллективная композиция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Тридцать три богатыря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eisTea\AppData\Local\Microsoft\Windows\Temporary Internet Files\Content.Word\IMG-20191031-WA0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44" y="1000100"/>
            <a:ext cx="4029094" cy="542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eisTea\AppData\Local\Microsoft\Windows\Temporary Internet Files\Content.Word\IMG-20191031-WA00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90" y="4500562"/>
            <a:ext cx="3357586" cy="428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500042" y="285720"/>
            <a:ext cx="600079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конкурсе, посвященному  75-летию Победы в Великой Отечественной войне </a:t>
            </a:r>
            <a:r>
              <a:rPr kumimoji="0" lang="ru-RU" sz="14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Прадеды и деды </a:t>
            </a:r>
            <a:r>
              <a:rPr kumimoji="0" lang="ru-RU" sz="14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солдаты Победы </a:t>
            </a:r>
            <a:r>
              <a:rPr kumimoji="0" lang="ru-RU" sz="14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2020</a:t>
            </a:r>
            <a:r>
              <a:rPr kumimoji="0" lang="ru-RU" sz="14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F:\дети\Прадеды и деды-солдаты Победы\Бондаревская 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56" y="928662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и\Прадеды и деды-солдаты Победы\Круглов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8" y="857224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ети\Прадеды и деды-солдаты Победы\Мочалов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46" y="928662"/>
            <a:ext cx="14287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ети\Прадеды и деды-солдаты Победы\Доронькин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80" y="3143240"/>
            <a:ext cx="178595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дети\Прадеды и деды-солдаты Победы\Бондаревская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82" y="3000364"/>
            <a:ext cx="1643074" cy="212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дети\Прадеды и деды-солдаты Победы\Инюшов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70" y="2928926"/>
            <a:ext cx="150019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дети\Прадеды и деды-солдаты Победы\Саенко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8" y="5429256"/>
            <a:ext cx="164307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дети\Прадеды и деды-солдаты Победы\Саенко 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0306" y="5143504"/>
            <a:ext cx="16430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дети\Прадеды и деды-солдаты Победы\Лесюк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6322" y="5143504"/>
            <a:ext cx="15716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571480" y="285720"/>
            <a:ext cx="5857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районном конкурсе декоративно-прикладного и технического творчества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БОЛЬШАЯ ВЫСТАВКА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2020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дети\Большая выставка\Абдулла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80" y="928662"/>
            <a:ext cx="2428892" cy="3342207"/>
          </a:xfrm>
          <a:prstGeom prst="rect">
            <a:avLst/>
          </a:prstGeom>
          <a:noFill/>
        </p:spPr>
      </p:pic>
      <p:pic>
        <p:nvPicPr>
          <p:cNvPr id="1027" name="Picture 3" descr="C:\Users\AeisTea\Documents\img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8" y="928662"/>
            <a:ext cx="2394076" cy="3294300"/>
          </a:xfrm>
          <a:prstGeom prst="rect">
            <a:avLst/>
          </a:prstGeom>
          <a:noFill/>
        </p:spPr>
      </p:pic>
      <p:pic>
        <p:nvPicPr>
          <p:cNvPr id="1028" name="Picture 4" descr="C:\Users\AeisTea\Documents\img6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8" y="4357686"/>
            <a:ext cx="2405524" cy="3310052"/>
          </a:xfrm>
          <a:prstGeom prst="rect">
            <a:avLst/>
          </a:prstGeom>
          <a:noFill/>
        </p:spPr>
      </p:pic>
      <p:pic>
        <p:nvPicPr>
          <p:cNvPr id="1029" name="Picture 5" descr="C:\Users\AeisTea\Documents\img6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90" y="4286248"/>
            <a:ext cx="2357454" cy="32439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142984" y="262058"/>
            <a:ext cx="4643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 в всероссийской акции #ОКНА_ПОБЕДЫ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eisTea\AppData\Local\Microsoft\Windows\Temporary Internet Files\Content.Word\IMG-20200508-WA001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42" y="571472"/>
            <a:ext cx="585791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eisTea\AppData\Local\Microsoft\Windows\Temporary Internet Files\Content.Word\IMG-20200506-WA005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8" y="4214810"/>
            <a:ext cx="3312288" cy="441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eisTea\Desktop\окна победы\IMG-20200507-WA000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24" y="4143372"/>
            <a:ext cx="3283026" cy="437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AeisTea\Documents\img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66" y="357158"/>
            <a:ext cx="2928958" cy="4030308"/>
          </a:xfrm>
          <a:prstGeom prst="rect">
            <a:avLst/>
          </a:prstGeom>
          <a:noFill/>
        </p:spPr>
      </p:pic>
      <p:pic>
        <p:nvPicPr>
          <p:cNvPr id="1028" name="Picture 4" descr="C:\Users\AeisTea\Documents\img6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66" y="357158"/>
            <a:ext cx="2928958" cy="4030308"/>
          </a:xfrm>
          <a:prstGeom prst="rect">
            <a:avLst/>
          </a:prstGeom>
          <a:noFill/>
        </p:spPr>
      </p:pic>
      <p:pic>
        <p:nvPicPr>
          <p:cNvPr id="1029" name="Picture 5" descr="C:\Users\AeisTea\Documents\img6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66" y="357158"/>
            <a:ext cx="2928958" cy="4030308"/>
          </a:xfrm>
          <a:prstGeom prst="rect">
            <a:avLst/>
          </a:prstGeom>
          <a:noFill/>
        </p:spPr>
      </p:pic>
      <p:pic>
        <p:nvPicPr>
          <p:cNvPr id="1030" name="Picture 6" descr="C:\Users\AeisTea\Documents\img6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66" y="357158"/>
            <a:ext cx="2928958" cy="4030308"/>
          </a:xfrm>
          <a:prstGeom prst="rect">
            <a:avLst/>
          </a:prstGeom>
          <a:noFill/>
        </p:spPr>
      </p:pic>
      <p:pic>
        <p:nvPicPr>
          <p:cNvPr id="1031" name="Picture 7" descr="C:\Users\AeisTea\Documents\img6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80" y="4357685"/>
            <a:ext cx="2286016" cy="3145607"/>
          </a:xfrm>
          <a:prstGeom prst="rect">
            <a:avLst/>
          </a:prstGeom>
          <a:noFill/>
        </p:spPr>
      </p:pic>
      <p:pic>
        <p:nvPicPr>
          <p:cNvPr id="1032" name="Picture 8" descr="C:\Users\AeisTea\Documents\img6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80" y="4357685"/>
            <a:ext cx="2286016" cy="3145607"/>
          </a:xfrm>
          <a:prstGeom prst="rect">
            <a:avLst/>
          </a:prstGeom>
          <a:noFill/>
        </p:spPr>
      </p:pic>
      <p:pic>
        <p:nvPicPr>
          <p:cNvPr id="1033" name="Picture 9" descr="C:\Users\AeisTea\Documents\img69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80" y="4357685"/>
            <a:ext cx="2286016" cy="3145607"/>
          </a:xfrm>
          <a:prstGeom prst="rect">
            <a:avLst/>
          </a:prstGeom>
          <a:noFill/>
        </p:spPr>
      </p:pic>
      <p:pic>
        <p:nvPicPr>
          <p:cNvPr id="1034" name="Picture 10" descr="C:\Users\AeisTea\Documents\img68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480" y="4357685"/>
            <a:ext cx="2286016" cy="3145607"/>
          </a:xfrm>
          <a:prstGeom prst="rect">
            <a:avLst/>
          </a:prstGeom>
          <a:noFill/>
        </p:spPr>
      </p:pic>
      <p:pic>
        <p:nvPicPr>
          <p:cNvPr id="1035" name="Picture 11" descr="C:\Users\AeisTea\Documents\img69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29000" y="357158"/>
            <a:ext cx="2959232" cy="4071966"/>
          </a:xfrm>
          <a:prstGeom prst="rect">
            <a:avLst/>
          </a:prstGeom>
          <a:noFill/>
        </p:spPr>
      </p:pic>
      <p:pic>
        <p:nvPicPr>
          <p:cNvPr id="1036" name="Picture 12" descr="C:\Users\AeisTea\Documents\img69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57628" y="4429124"/>
            <a:ext cx="2214578" cy="3047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14356" y="357158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Оформление патриотического уголка</a:t>
            </a:r>
            <a:endParaRPr lang="ru-RU" b="1" dirty="0"/>
          </a:p>
        </p:txBody>
      </p:sp>
      <p:pic>
        <p:nvPicPr>
          <p:cNvPr id="1033" name="Picture 9" descr="C:\Users\AeisTea\Desktop\уголок день победы\IMG-20200521-WA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12" y="4500562"/>
            <a:ext cx="3071834" cy="3690921"/>
          </a:xfrm>
          <a:prstGeom prst="rect">
            <a:avLst/>
          </a:prstGeom>
          <a:noFill/>
        </p:spPr>
      </p:pic>
      <p:pic>
        <p:nvPicPr>
          <p:cNvPr id="1037" name="Picture 13" descr="C:\Users\AeisTea\Desktop\уголок день победы\IMG-20200521-WA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642910"/>
            <a:ext cx="3178959" cy="4238612"/>
          </a:xfrm>
          <a:prstGeom prst="rect">
            <a:avLst/>
          </a:prstGeom>
          <a:noFill/>
        </p:spPr>
      </p:pic>
      <p:pic>
        <p:nvPicPr>
          <p:cNvPr id="1029" name="Picture 5" descr="C:\Users\AeisTea\Desktop\уголок день победы\IMG-20200521-WA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8" y="785786"/>
            <a:ext cx="3107553" cy="4143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14290" y="214282"/>
            <a:ext cx="6429420" cy="26776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нашей стране сегодня много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праздников, но самый великий – только один.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9 мая – День Победы в Великой Отечественной войне.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Сколько бы ни прошло времени с тех пор, в благодарной памяти людей, в их сердцах будет жить и не загладится никогда та точка отсчета лет, меся­цев, дней и часов бессмертия, подвига, несгибаемого мужества и героизма советских людей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годы Великой Отечественной войны. 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Наша подготовительная группа в составе  21 ребенка приняли участие в районном проекте» Помнит сердце, не забудет никогда» посвященном                 75-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летию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Победы в Великой  отечественной войне.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НАШ ОТЧЕТ О ПРОДЕЛАННОЙ РАБОТЕ: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02823649"/>
              </p:ext>
            </p:extLst>
          </p:nvPr>
        </p:nvGraphicFramePr>
        <p:xfrm>
          <a:off x="214290" y="2643172"/>
          <a:ext cx="6215106" cy="6108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7362"/>
                <a:gridCol w="2057414"/>
                <a:gridCol w="428628"/>
                <a:gridCol w="1071570"/>
                <a:gridCol w="1000132"/>
              </a:tblGrid>
              <a:tr h="47204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блока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проведенных мероприятий в рамках проекта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К-во </a:t>
                      </a:r>
                      <a:r>
                        <a:rPr lang="ru-RU" sz="1200" b="1" i="1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Ответственный за проведение (Ф.И.О)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Самые активные ребята принявшие в акции участие</a:t>
                      </a:r>
                    </a:p>
                  </a:txBody>
                  <a:tcPr marL="68580" marR="68580" marT="0" marB="0"/>
                </a:tc>
              </a:tr>
              <a:tr h="47204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блок «Добровольчество»</a:t>
                      </a:r>
                      <a:endParaRPr lang="ru-RU" sz="1200" b="1" i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1.«Посади дерево».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2.Беседа  и коллективная аппликация «Берегите лес</a:t>
                      </a:r>
                      <a:r>
                        <a:rPr lang="ru-RU" sz="1200" b="1" i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3.Акция по сбору корма для бездомных животных «Помогите братьям нашим младшим»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 дети 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204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блок «Акции и мероприятия»</a:t>
                      </a:r>
                      <a:endParaRPr lang="ru-RU" sz="1200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1Знакомство с официальной эмблемой празднования 75-летней годовщины Победы</a:t>
                      </a:r>
                      <a:r>
                        <a:rPr lang="ru-RU" sz="1200" b="1" i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2.Беседа  «Как наши предки-Славяне защищали  Русь от врагов»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 Чтение отрывков о былинных богатырях. </a:t>
                      </a:r>
                      <a:r>
                        <a:rPr lang="ru-RU" sz="1100" b="1" i="0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ПРОСМОТР </a:t>
                      </a:r>
                      <a:r>
                        <a:rPr lang="ru-RU" sz="1100" b="1" i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МУЛЬФИЛЬМОВ</a:t>
                      </a:r>
                      <a:endParaRPr lang="ru-RU" sz="11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(Илья Муромец, Три Богатыря, Алеша Попович)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 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</a:t>
                      </a:r>
                      <a:r>
                        <a:rPr lang="ru-RU" sz="1200" b="1" i="1" baseline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baseline="0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baseline="0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baseline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</a:t>
                      </a: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Т.С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 дети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 </a:t>
                      </a: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дети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 дети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28604" y="142844"/>
            <a:ext cx="607223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Тогучинская газета 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Конкурс рисунков 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"Победный мир рисую я красиво!"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66" y="1214414"/>
            <a:ext cx="629930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AeisTea\Documents\img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94918" y="5277784"/>
            <a:ext cx="1565596" cy="2154293"/>
          </a:xfrm>
          <a:prstGeom prst="rect">
            <a:avLst/>
          </a:prstGeom>
          <a:noFill/>
        </p:spPr>
      </p:pic>
      <p:pic>
        <p:nvPicPr>
          <p:cNvPr id="2052" name="Picture 4" descr="C:\Users\AeisTea\Documents\img6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844310" y="3656756"/>
            <a:ext cx="1448335" cy="1992940"/>
          </a:xfrm>
          <a:prstGeom prst="rect">
            <a:avLst/>
          </a:prstGeom>
          <a:noFill/>
        </p:spPr>
      </p:pic>
      <p:pic>
        <p:nvPicPr>
          <p:cNvPr id="2053" name="Picture 5" descr="C:\Users\AeisTea\Documents\img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30" y="4214810"/>
            <a:ext cx="2381203" cy="3276586"/>
          </a:xfrm>
          <a:prstGeom prst="rect">
            <a:avLst/>
          </a:prstGeom>
          <a:noFill/>
        </p:spPr>
      </p:pic>
      <p:pic>
        <p:nvPicPr>
          <p:cNvPr id="2054" name="Picture 6" descr="C:\Users\AeisTea\Documents\img6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01710" y="5356149"/>
            <a:ext cx="1528746" cy="2103587"/>
          </a:xfrm>
          <a:prstGeom prst="rect">
            <a:avLst/>
          </a:prstGeom>
          <a:noFill/>
        </p:spPr>
      </p:pic>
      <p:pic>
        <p:nvPicPr>
          <p:cNvPr id="2055" name="Picture 7" descr="C:\Users\AeisTea\Documents\img6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497354" y="3788870"/>
            <a:ext cx="1505574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785794" y="214282"/>
            <a:ext cx="542928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eisTea\Desktop\КОНКУРС В ГАЗЕТУ\Бондаревск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8" y="214282"/>
            <a:ext cx="1785950" cy="2595145"/>
          </a:xfrm>
          <a:prstGeom prst="rect">
            <a:avLst/>
          </a:prstGeom>
          <a:noFill/>
        </p:spPr>
      </p:pic>
      <p:pic>
        <p:nvPicPr>
          <p:cNvPr id="1027" name="Picture 3" descr="C:\Users\AeisTea\Desktop\КОНКУРС В ГАЗЕТУ\Гартм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20" y="214282"/>
            <a:ext cx="1714512" cy="2491339"/>
          </a:xfrm>
          <a:prstGeom prst="rect">
            <a:avLst/>
          </a:prstGeom>
          <a:noFill/>
        </p:spPr>
      </p:pic>
      <p:pic>
        <p:nvPicPr>
          <p:cNvPr id="1028" name="Picture 4" descr="C:\Users\AeisTea\Desktop\КОНКУРС В ГАЗЕТУ\Глебов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8" y="214282"/>
            <a:ext cx="1573211" cy="2286016"/>
          </a:xfrm>
          <a:prstGeom prst="rect">
            <a:avLst/>
          </a:prstGeom>
          <a:noFill/>
        </p:spPr>
      </p:pic>
      <p:pic>
        <p:nvPicPr>
          <p:cNvPr id="1029" name="Picture 5" descr="C:\Users\AeisTea\Desktop\КОНКУРС В ГАЗЕТУ\Дороньки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66" y="2786050"/>
            <a:ext cx="1713037" cy="2489196"/>
          </a:xfrm>
          <a:prstGeom prst="rect">
            <a:avLst/>
          </a:prstGeom>
          <a:noFill/>
        </p:spPr>
      </p:pic>
      <p:pic>
        <p:nvPicPr>
          <p:cNvPr id="1030" name="Picture 6" descr="C:\Users\AeisTea\Desktop\КОНКУРС В ГАЗЕТУ\Корнеев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6882" y="2786050"/>
            <a:ext cx="2114002" cy="3071834"/>
          </a:xfrm>
          <a:prstGeom prst="rect">
            <a:avLst/>
          </a:prstGeom>
          <a:noFill/>
        </p:spPr>
      </p:pic>
      <p:pic>
        <p:nvPicPr>
          <p:cNvPr id="1031" name="Picture 7" descr="C:\Users\AeisTea\Desktop\КОНКУРС В ГАЗЕТУ\Корнеев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22" y="2928926"/>
            <a:ext cx="1671537" cy="2428892"/>
          </a:xfrm>
          <a:prstGeom prst="rect">
            <a:avLst/>
          </a:prstGeom>
          <a:noFill/>
        </p:spPr>
      </p:pic>
      <p:pic>
        <p:nvPicPr>
          <p:cNvPr id="1032" name="Picture 8" descr="C:\Users\AeisTea\Desktop\КОНКУРС В ГАЗЕТУ\Круглов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42" y="5286380"/>
            <a:ext cx="1643074" cy="2387533"/>
          </a:xfrm>
          <a:prstGeom prst="rect">
            <a:avLst/>
          </a:prstGeom>
          <a:noFill/>
        </p:spPr>
      </p:pic>
      <p:pic>
        <p:nvPicPr>
          <p:cNvPr id="1033" name="Picture 9" descr="C:\Users\AeisTea\Desktop\КОНКУРС В ГАЗЕТУ\Саенко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6322" y="5429256"/>
            <a:ext cx="1720699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16131992"/>
              </p:ext>
            </p:extLst>
          </p:nvPr>
        </p:nvGraphicFramePr>
        <p:xfrm>
          <a:off x="214290" y="285720"/>
          <a:ext cx="6429420" cy="877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884"/>
                <a:gridCol w="2428892"/>
                <a:gridCol w="642942"/>
                <a:gridCol w="1089240"/>
                <a:gridCol w="982462"/>
              </a:tblGrid>
              <a:tr h="175198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4.Беседы </a:t>
                      </a:r>
                      <a:r>
                        <a:rPr lang="ru-RU" sz="1200" b="1" i="0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тему: «Природа России», Государственные символы России: герб, флаг, гимн, «Белая береза - символ России</a:t>
                      </a:r>
                      <a:r>
                        <a:rPr lang="ru-RU" sz="1200" b="1" i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5.Слушание </a:t>
                      </a:r>
                      <a:r>
                        <a:rPr lang="ru-RU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песен о войне: «Священная война» сл. В. Лебедева-Кумача, «День Победы» Д. </a:t>
                      </a:r>
                      <a:r>
                        <a:rPr lang="ru-RU" sz="12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Тухманова</a:t>
                      </a:r>
                      <a:r>
                        <a:rPr lang="ru-RU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М. </a:t>
                      </a:r>
                      <a:r>
                        <a:rPr lang="ru-RU" sz="12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Блантера</a:t>
                      </a:r>
                      <a:r>
                        <a:rPr lang="ru-RU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«Катюша», </a:t>
                      </a:r>
                      <a:r>
                        <a:rPr lang="ru-RU" sz="12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В.Алкина</a:t>
                      </a:r>
                      <a:r>
                        <a:rPr lang="ru-RU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«Прощание славянки</a:t>
                      </a:r>
                      <a:r>
                        <a:rPr lang="ru-RU" sz="120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6.Презентация  </a:t>
                      </a:r>
                      <a:r>
                        <a:rPr lang="ru-RU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«75 - </a:t>
                      </a:r>
                      <a:r>
                        <a:rPr lang="ru-RU" sz="12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летие</a:t>
                      </a:r>
                      <a:r>
                        <a:rPr lang="ru-RU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битвы под Москвой»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solidFill>
                          <a:srgbClr val="1111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solidFill>
                          <a:srgbClr val="1111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solidFill>
                          <a:srgbClr val="1111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solidFill>
                          <a:srgbClr val="1111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solidFill>
                          <a:srgbClr val="1111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solidFill>
                          <a:srgbClr val="1111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solidFill>
                          <a:srgbClr val="1111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solidFill>
                          <a:srgbClr val="1111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400" i="1" dirty="0">
                        <a:solidFill>
                          <a:srgbClr val="11111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0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0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0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0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0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0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0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0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0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0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0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0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0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0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 дети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i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i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i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i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 дети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 дети</a:t>
                      </a:r>
                    </a:p>
                  </a:txBody>
                  <a:tcPr marL="68580" marR="68580" marT="0" marB="0"/>
                </a:tc>
              </a:tr>
              <a:tr h="175198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блок «Творчество»</a:t>
                      </a:r>
                      <a:endParaRPr lang="ru-RU" sz="1000" i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1.Урок Мужества, посвященный </a:t>
                      </a:r>
                      <a:r>
                        <a:rPr lang="ru-RU" sz="12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тогучинцам</a:t>
                      </a:r>
                      <a:r>
                        <a:rPr lang="ru-RU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- защитникам Ленинграда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2.Аппликация «Кремль»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Аппликация «Тридцать три богатыря».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3.Участие в районном конкурсе декоративно-прикладного и технического творчества «БОЛЬШАЯ ВЫСТАВКА – 2020».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4.Участие в конкурсе, посвященному  75-летию Победы в Великой Отечественной войне «Прадеды и деды – солдаты Победы – 2020»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5.Участие  в всероссийской акции #ОКНА_ПОБЕДЫ</a:t>
                      </a:r>
                      <a:r>
                        <a:rPr lang="ru-RU" sz="1200" b="1" i="1" dirty="0">
                          <a:solidFill>
                            <a:srgbClr val="3F4758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</a:t>
                      </a:r>
                      <a:r>
                        <a:rPr lang="en-US" sz="1200" b="1" i="1" dirty="0">
                          <a:solidFill>
                            <a:srgbClr val="3F4758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1200" b="1" i="1" dirty="0" smtClean="0">
                        <a:solidFill>
                          <a:srgbClr val="3F4758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3F4758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6, Оформ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ление патриотического уголка</a:t>
                      </a:r>
                      <a:endParaRPr lang="ru-RU" sz="1200" b="1" i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Круглов Богдан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Лесюк</a:t>
                      </a: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Даша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 дети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 дети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Абдуллаев Руслан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Казарян</a:t>
                      </a:r>
                      <a:r>
                        <a:rPr lang="ru-RU" sz="12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Карлен</a:t>
                      </a: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Круглов Богдан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Максимова Лена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Бондаревская</a:t>
                      </a: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Вероника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Круглов Богдан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Мочалова Соня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Доронькин</a:t>
                      </a: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Никита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Инюшова</a:t>
                      </a: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Катя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Саенко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Лесюк</a:t>
                      </a: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08513995"/>
              </p:ext>
            </p:extLst>
          </p:nvPr>
        </p:nvGraphicFramePr>
        <p:xfrm>
          <a:off x="285730" y="285720"/>
          <a:ext cx="6357980" cy="48280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882"/>
                <a:gridCol w="1785950"/>
                <a:gridCol w="357190"/>
                <a:gridCol w="1143008"/>
                <a:gridCol w="1785950"/>
              </a:tblGrid>
              <a:tr h="313312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11111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 блок «Публикации»</a:t>
                      </a:r>
                      <a:endParaRPr lang="ru-RU" sz="1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1.Тогучинская газета Конкурс рисунков "Победный мир рисую я красиво!" </a:t>
                      </a:r>
                      <a:endParaRPr lang="ru-RU" sz="1200" b="1" i="0" dirty="0" smtClean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0" dirty="0" smtClean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0" dirty="0" smtClean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0" dirty="0" smtClean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0" dirty="0" smtClean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</a:t>
                      </a: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Конкурс рисунков к 75-летию Победы в Великой Отечественной войне "Я рисую Победу"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Рисунки размещены разделе «Конкурсы» на сайте </a:t>
                      </a:r>
                      <a:r>
                        <a:rPr lang="ru-RU" sz="1200" b="1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ведомостинсо.рф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Глебова. Т.С</a:t>
                      </a: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Гартман.Н.В</a:t>
                      </a:r>
                      <a:endParaRPr lang="ru-RU" sz="1200" b="1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Саенко Дмитрий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Корнеев Дмитрий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Бондаревкая</a:t>
                      </a: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Вероника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Абдуллаев Руслан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Доронькин</a:t>
                      </a: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Никита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Абдуллаев Руслан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Барашок</a:t>
                      </a: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Ярослава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Бондаревская</a:t>
                      </a: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Вероника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Граф Дима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Инюшова</a:t>
                      </a: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Катя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Казарян</a:t>
                      </a: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1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Карлен</a:t>
                      </a:r>
                      <a:endParaRPr lang="ru-RU" sz="1200" b="1" i="1" dirty="0" smtClean="0">
                        <a:solidFill>
                          <a:srgbClr val="11111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Корнеев Дима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Круглов</a:t>
                      </a:r>
                      <a:r>
                        <a:rPr lang="ru-RU" sz="1200" b="1" i="1" baseline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Богдан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baseline="0" dirty="0" err="1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Княжев</a:t>
                      </a:r>
                      <a:r>
                        <a:rPr lang="ru-RU" sz="1200" b="1" i="1" baseline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Денис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baseline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Мочалова Соня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baseline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Мельникова Настя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baseline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Некрасов Никита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baseline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Максимова Лена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baseline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Саенко Дима</a:t>
                      </a:r>
                      <a:endParaRPr lang="ru-RU" sz="1200" b="1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642918" y="142844"/>
            <a:ext cx="57150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ФОТООТЧЕТ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блок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Добровольчество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Посадка  деревьев на участке детского сада.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90" y="857224"/>
            <a:ext cx="2428892" cy="372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72" y="857224"/>
            <a:ext cx="3635368" cy="401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90" y="4714876"/>
            <a:ext cx="1643074" cy="314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40" y="4500562"/>
            <a:ext cx="464347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642918" y="214282"/>
            <a:ext cx="56436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Беседа  и коллективная аппликация 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Берегите лес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eisTea\Desktop\АКЦИЯ ПО ЛЕСУ ФОТО\Новая папка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80" y="642910"/>
            <a:ext cx="5629275" cy="41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eisTea\Desktop\АКЦИЯ ПО ЛЕСУ ФОТО\Новая папка\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80" y="5000628"/>
            <a:ext cx="3033723" cy="330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eisTea\Desktop\АКЦИЯ ПО ЛЕСУ ФОТО\Новая папка\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90" y="5072066"/>
            <a:ext cx="2786082" cy="30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64" y="785786"/>
            <a:ext cx="3335269" cy="47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85794" y="214282"/>
            <a:ext cx="5500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3.Акция по сбору корма для бездомных животных «Помогите братьям нашим младшим»</a:t>
            </a:r>
            <a:endParaRPr lang="ru-RU" b="1" i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 descr="C:\Users\AeisTea\AppData\Local\Microsoft\Windows\Temporary Internet Files\Content.Word\IMG_20190507_0926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84" y="5572132"/>
            <a:ext cx="4654541" cy="279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44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14290" y="214282"/>
            <a:ext cx="642942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блок </a:t>
            </a: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Акции и мероприятия</a:t>
            </a: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Знакомство с официальной эмблемой празднования 75-летней годовщины Победы.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/>
              <a:t>Беседа  «Как наши предки-Славяне защищали  Русь от врагов»</a:t>
            </a:r>
            <a:endParaRPr lang="ru-RU" sz="1400" i="1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62" y="1142976"/>
            <a:ext cx="3157539" cy="330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4290" y="4357685"/>
            <a:ext cx="6429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</a:t>
            </a:r>
            <a:r>
              <a:rPr lang="en-US" b="1" u="sng" dirty="0" smtClean="0">
                <a:ea typeface="Calibri" pitchFamily="34" charset="0"/>
                <a:cs typeface="Times New Roman" pitchFamily="18" charset="0"/>
              </a:rPr>
              <a:t> </a:t>
            </a:r>
            <a:r>
              <a:rPr lang="ru-RU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отрывков о былинных</a:t>
            </a:r>
            <a:r>
              <a:rPr lang="en-US" b="1" u="sng" dirty="0" smtClean="0">
                <a:ea typeface="Calibri" pitchFamily="34" charset="0"/>
                <a:cs typeface="Times New Roman" pitchFamily="18" charset="0"/>
              </a:rPr>
              <a:t> </a:t>
            </a:r>
            <a:r>
              <a:rPr lang="ru-RU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богатырях.</a:t>
            </a:r>
            <a:r>
              <a:rPr lang="ru-RU" sz="1100" b="1" i="1" u="sng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ПРОСМОТР МУЛЬФИЛЬМОВ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(Илья Муромец, Три Богатыря, Алеша Попович)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AeisTea\AppData\Local\Microsoft\Windows\Temporary Internet Files\Content.Word\IMG_20191108_1205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46" y="5214942"/>
            <a:ext cx="428628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285720"/>
            <a:ext cx="6858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95425" algn="l"/>
                <a:tab pos="2981325" algn="ctr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Моя Родина – Россия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(беседа на патриотическую тему с детьми)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eisTea\AppData\Local\Microsoft\Windows\Temporary Internet Files\Content.Word\IMG_20190820_0954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42" y="1142976"/>
            <a:ext cx="585791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2918" y="6143636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Итог беседы: коллективная работа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703</Words>
  <Application>Microsoft Office PowerPoint</Application>
  <PresentationFormat>Экран (4:3)</PresentationFormat>
  <Paragraphs>258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AeisTea</dc:creator>
  <cp:lastModifiedBy>оиосфыост</cp:lastModifiedBy>
  <cp:revision>39</cp:revision>
  <dcterms:created xsi:type="dcterms:W3CDTF">2020-05-20T03:28:10Z</dcterms:created>
  <dcterms:modified xsi:type="dcterms:W3CDTF">2021-12-25T07:54:22Z</dcterms:modified>
</cp:coreProperties>
</file>