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3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140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8E32-09DC-4F1A-8EAE-FEA1D9BFBEB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E8BA-7C8C-472A-9494-6164195C9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8E32-09DC-4F1A-8EAE-FEA1D9BFBEB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E8BA-7C8C-472A-9494-6164195C9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8E32-09DC-4F1A-8EAE-FEA1D9BFBEB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E8BA-7C8C-472A-9494-6164195C9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8E32-09DC-4F1A-8EAE-FEA1D9BFBEB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E8BA-7C8C-472A-9494-6164195C9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8E32-09DC-4F1A-8EAE-FEA1D9BFBEB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E8BA-7C8C-472A-9494-6164195C9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8E32-09DC-4F1A-8EAE-FEA1D9BFBEB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E8BA-7C8C-472A-9494-6164195C9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8E32-09DC-4F1A-8EAE-FEA1D9BFBEB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E8BA-7C8C-472A-9494-6164195C9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8E32-09DC-4F1A-8EAE-FEA1D9BFBEB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E8BA-7C8C-472A-9494-6164195C9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8E32-09DC-4F1A-8EAE-FEA1D9BFBEB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E8BA-7C8C-472A-9494-6164195C9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8E32-09DC-4F1A-8EAE-FEA1D9BFBEB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E8BA-7C8C-472A-9494-6164195C9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8E32-09DC-4F1A-8EAE-FEA1D9BFBEB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E8BA-7C8C-472A-9494-6164195C9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48E32-09DC-4F1A-8EAE-FEA1D9BFBEB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8BA-7C8C-472A-9494-6164195C9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презентации &quot;Цветочный - 2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1571613"/>
            <a:ext cx="4572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ПРЕЗЕНТАЦИЯ  ПО  </a:t>
            </a:r>
          </a:p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ЛЕКСИЧЕСКОЙ  ТЕМЕ  </a:t>
            </a:r>
            <a:r>
              <a:rPr lang="ru-RU" sz="2800" b="1" i="1" dirty="0" smtClean="0">
                <a:solidFill>
                  <a:srgbClr val="00B050"/>
                </a:solidFill>
              </a:rPr>
              <a:t>«ПРАЗДНИК 8 МАРТА</a:t>
            </a:r>
            <a:r>
              <a:rPr lang="ru-RU" sz="2800" b="1" i="1" dirty="0" smtClean="0">
                <a:solidFill>
                  <a:srgbClr val="00B050"/>
                </a:solidFill>
              </a:rPr>
              <a:t>»</a:t>
            </a:r>
          </a:p>
          <a:p>
            <a:pPr algn="ctr"/>
            <a:endParaRPr lang="ru-RU" sz="2800" b="1" i="1" dirty="0" smtClean="0">
              <a:solidFill>
                <a:srgbClr val="00B050"/>
              </a:solidFill>
            </a:endParaRPr>
          </a:p>
          <a:p>
            <a:pPr algn="ctr"/>
            <a:endParaRPr lang="ru-RU" sz="2800" b="1" i="1" dirty="0" smtClean="0">
              <a:solidFill>
                <a:srgbClr val="00B050"/>
              </a:solidFill>
            </a:endParaRPr>
          </a:p>
          <a:p>
            <a:pPr algn="ctr"/>
            <a:endParaRPr lang="ru-RU" sz="2800" b="1" i="1" dirty="0" smtClean="0">
              <a:solidFill>
                <a:srgbClr val="00B050"/>
              </a:solidFill>
            </a:endParaRPr>
          </a:p>
          <a:p>
            <a:pPr algn="ctr"/>
            <a:endParaRPr lang="ru-RU" sz="2800" b="1" i="1" dirty="0" smtClean="0">
              <a:solidFill>
                <a:srgbClr val="00B050"/>
              </a:solidFill>
            </a:endParaRPr>
          </a:p>
          <a:p>
            <a:pPr algn="ctr"/>
            <a:endParaRPr lang="ru-RU" sz="2800" b="1" i="1" dirty="0" smtClean="0">
              <a:solidFill>
                <a:srgbClr val="00B050"/>
              </a:solidFill>
            </a:endParaRPr>
          </a:p>
          <a:p>
            <a:pPr algn="ctr"/>
            <a:endParaRPr lang="ru-RU" sz="2800" b="1" i="1" dirty="0" smtClean="0">
              <a:solidFill>
                <a:srgbClr val="00B05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B050"/>
                </a:solidFill>
              </a:rPr>
              <a:t>Учитель-логопед МБДОУ № 22 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Скрипникова</a:t>
            </a:r>
            <a:r>
              <a:rPr lang="ru-RU" sz="2000" b="1" i="1" dirty="0" smtClean="0">
                <a:solidFill>
                  <a:srgbClr val="00B050"/>
                </a:solidFill>
              </a:rPr>
              <a:t> Т.В. </a:t>
            </a:r>
            <a:endParaRPr lang="ru-RU" sz="2000" b="1" i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презентации &quot;Цветочный - 2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500042"/>
            <a:ext cx="70009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 smtClean="0">
              <a:solidFill>
                <a:srgbClr val="00B050"/>
              </a:solidFill>
            </a:endParaRPr>
          </a:p>
          <a:p>
            <a:endParaRPr lang="ru-RU" sz="2400" b="1" i="1" dirty="0">
              <a:solidFill>
                <a:srgbClr val="00B050"/>
              </a:solidFill>
            </a:endParaRPr>
          </a:p>
          <a:p>
            <a:r>
              <a:rPr lang="ru-RU" sz="2400" b="1" i="1" dirty="0" smtClean="0">
                <a:solidFill>
                  <a:srgbClr val="00B050"/>
                </a:solidFill>
              </a:rPr>
              <a:t>ЛЕКСИЧЕСКАЯ  ТЕМА  «ПРАЗДНИК 8 МАРТА» </a:t>
            </a:r>
          </a:p>
          <a:p>
            <a:endParaRPr lang="ru-RU" sz="2400" b="1" i="1" dirty="0">
              <a:solidFill>
                <a:srgbClr val="00B050"/>
              </a:solidFill>
            </a:endParaRPr>
          </a:p>
          <a:p>
            <a:r>
              <a:rPr lang="ru-RU" sz="2400" b="1" i="1" dirty="0" smtClean="0">
                <a:solidFill>
                  <a:srgbClr val="00B050"/>
                </a:solidFill>
              </a:rPr>
              <a:t>Рекомендуется: побеседовать с ребенком о празднике 8 Марта, спросить, что это за праздник, кого поздравляют в этот день; научить ребенка словам поздравления, которые он должен будет сказать в этот день маме, бабушке, сестре и другим женщинам; побеседовать с ребенком о женских профессиях (врача, портнихи, учительницы, повара, парикмахера).	 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  <p:pic>
        <p:nvPicPr>
          <p:cNvPr id="6" name="Picture 14" descr="картинки цветы мимоз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786322"/>
            <a:ext cx="1714512" cy="18510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презентации &quot;Цветочный - 2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889844"/>
            <a:ext cx="6858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B050"/>
                </a:solidFill>
              </a:rPr>
              <a:t>Ответь на вопрос: «Почему в этот день поздравляют мам и бабушек?»                                              </a:t>
            </a:r>
            <a:endParaRPr lang="ru-RU" sz="2400" i="1" dirty="0">
              <a:solidFill>
                <a:srgbClr val="00B050"/>
              </a:solidFill>
            </a:endParaRPr>
          </a:p>
        </p:txBody>
      </p:sp>
      <p:pic>
        <p:nvPicPr>
          <p:cNvPr id="20482" name="Picture 2" descr="Я хочу знать. - I want to know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000240"/>
            <a:ext cx="6500858" cy="40306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презентации &quot;Цветочный - 2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642918"/>
            <a:ext cx="65008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</a:rPr>
              <a:t>Игра </a:t>
            </a:r>
            <a:r>
              <a:rPr lang="ru-RU" sz="2000" b="1" i="1" dirty="0">
                <a:solidFill>
                  <a:srgbClr val="00B050"/>
                </a:solidFill>
              </a:rPr>
              <a:t>«Подбери слова» - упражнение в подборе прилагательных к именам существительным.	                                                                Мама (какая?) – добрая, заботливая, красивая, ласковая, ………… </a:t>
            </a:r>
            <a:endParaRPr lang="ru-RU" sz="2000" b="1" i="1" dirty="0" smtClean="0">
              <a:solidFill>
                <a:srgbClr val="00B050"/>
              </a:solidFill>
            </a:endParaRP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Бабушка </a:t>
            </a:r>
            <a:r>
              <a:rPr lang="ru-RU" sz="2000" b="1" i="1" dirty="0">
                <a:solidFill>
                  <a:srgbClr val="00B050"/>
                </a:solidFill>
              </a:rPr>
              <a:t>(какая?) - …, …, …, …, … .		                                     Сестра (какая?) - …, …, …, .., …, … .		                                      Тётя (какая?) - …, …, …, …, … .				                                      </a:t>
            </a:r>
            <a:endParaRPr lang="ru-RU" dirty="0"/>
          </a:p>
        </p:txBody>
      </p:sp>
      <p:pic>
        <p:nvPicPr>
          <p:cNvPr id="15364" name="Picture 4" descr="Ноябрь 30, 2008 - Женский фору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71612"/>
            <a:ext cx="2293922" cy="21590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8" name="Picture 8" descr="Поделки с детьми на пасхальную тему пасха - Поделки на рай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214818"/>
            <a:ext cx="2285984" cy="21526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70" name="Picture 10" descr="Портфолио фрилансера Евгения Долгополова MODELka. Рисунки и иллюстрации - Бабушка и носочек. Фриланс, удаленная работа на FL.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143380"/>
            <a:ext cx="2357454" cy="21970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72" name="Picture 12" descr="Страница 7 &quot; Группы Art-Master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2928934"/>
            <a:ext cx="2571768" cy="22637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презентации &quot;Цветочный - 2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714356"/>
            <a:ext cx="75724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i="1" dirty="0">
                <a:solidFill>
                  <a:srgbClr val="00B050"/>
                </a:solidFill>
              </a:rPr>
              <a:t>Игра «Чей? Чья? Чьи?» - упражнение в образовании притяжательных прилагательных.			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Сумка </a:t>
            </a:r>
            <a:r>
              <a:rPr lang="ru-RU" sz="2000" b="1" i="1" dirty="0">
                <a:solidFill>
                  <a:srgbClr val="00B050"/>
                </a:solidFill>
              </a:rPr>
              <a:t>мамы (чья?) мамина. </a:t>
            </a:r>
            <a:endParaRPr lang="ru-RU" sz="2000" b="1" i="1" dirty="0" smtClean="0">
              <a:solidFill>
                <a:srgbClr val="00B050"/>
              </a:solidFill>
            </a:endParaRP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Телефон </a:t>
            </a:r>
            <a:r>
              <a:rPr lang="ru-RU" sz="2000" b="1" i="1" dirty="0">
                <a:solidFill>
                  <a:srgbClr val="00B050"/>
                </a:solidFill>
              </a:rPr>
              <a:t>(чей?) …… </a:t>
            </a:r>
            <a:r>
              <a:rPr lang="ru-RU" sz="2000" b="1" i="1" dirty="0" smtClean="0">
                <a:solidFill>
                  <a:srgbClr val="00B050"/>
                </a:solidFill>
              </a:rPr>
              <a:t>.</a:t>
            </a: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>
                <a:solidFill>
                  <a:srgbClr val="00B050"/>
                </a:solidFill>
              </a:rPr>
              <a:t>Туфли (чьи?) …… .					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Кофта </a:t>
            </a:r>
            <a:r>
              <a:rPr lang="ru-RU" sz="2000" b="1" i="1" dirty="0">
                <a:solidFill>
                  <a:srgbClr val="00B050"/>
                </a:solidFill>
              </a:rPr>
              <a:t>бабушки (чья?) бабушкина. </a:t>
            </a:r>
            <a:endParaRPr lang="ru-RU" sz="2000" b="1" i="1" dirty="0" smtClean="0">
              <a:solidFill>
                <a:srgbClr val="00B050"/>
              </a:solidFill>
            </a:endParaRP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Халат (чей</a:t>
            </a:r>
            <a:r>
              <a:rPr lang="ru-RU" sz="2000" b="1" i="1" dirty="0">
                <a:solidFill>
                  <a:srgbClr val="00B050"/>
                </a:solidFill>
              </a:rPr>
              <a:t>?) …… . </a:t>
            </a:r>
            <a:endParaRPr lang="ru-RU" sz="2000" b="1" i="1" dirty="0" smtClean="0">
              <a:solidFill>
                <a:srgbClr val="00B050"/>
              </a:solidFill>
            </a:endParaRP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Тапочки </a:t>
            </a:r>
            <a:r>
              <a:rPr lang="ru-RU" sz="2000" b="1" i="1" dirty="0">
                <a:solidFill>
                  <a:srgbClr val="00B050"/>
                </a:solidFill>
              </a:rPr>
              <a:t>(чьи?) …….. .		</a:t>
            </a:r>
          </a:p>
        </p:txBody>
      </p:sp>
      <p:pic>
        <p:nvPicPr>
          <p:cNvPr id="6" name="Picture 2" descr="Шарф 3 букв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357562"/>
            <a:ext cx="2786082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8" name="Picture 2" descr="Ну в общем вот =.= - Рисуем сам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857364"/>
            <a:ext cx="2793988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презентации &quot;Цветочный - 2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71934" y="571480"/>
            <a:ext cx="33575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</a:rPr>
              <a:t>Игра «Родные слова» - упражнение в подборе родственных слов.</a:t>
            </a:r>
          </a:p>
          <a:p>
            <a:endParaRPr lang="ru-RU" sz="2000" b="1" i="1" dirty="0">
              <a:solidFill>
                <a:srgbClr val="00B050"/>
              </a:solidFill>
            </a:endParaRP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Мама – мамочка, мамуля, …, …, … .		                                     Бабушка – бабуля, …, …, … .</a:t>
            </a:r>
            <a:endParaRPr lang="ru-RU" sz="2000" b="1" i="1" dirty="0">
              <a:solidFill>
                <a:srgbClr val="00B050"/>
              </a:solidFill>
            </a:endParaRP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Сестра – сестричка, …, … . </a:t>
            </a:r>
            <a:endParaRPr lang="ru-RU" sz="2000" b="1" i="1" dirty="0">
              <a:solidFill>
                <a:srgbClr val="00B050"/>
              </a:solidFill>
            </a:endParaRPr>
          </a:p>
        </p:txBody>
      </p:sp>
      <p:pic>
        <p:nvPicPr>
          <p:cNvPr id="13314" name="Picture 2" descr="морковь Бесплатные фото и вект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642918"/>
            <a:ext cx="2857488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6" name="Picture 4" descr="Страницы догоревшей любви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286124"/>
            <a:ext cx="2857520" cy="2452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8" name="Picture 6" descr="http://im0-tub-ru.yandex.net/i?id=9afd8f52eebdcc2df1de629c85c448da-90-144&amp;n=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857628"/>
            <a:ext cx="2643206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презентации &quot;Цветочный - 2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-252926"/>
            <a:ext cx="9144000" cy="711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14480" y="571481"/>
            <a:ext cx="66437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</a:rPr>
              <a:t>Игра </a:t>
            </a:r>
            <a:r>
              <a:rPr lang="ru-RU" sz="2000" b="1" i="1" dirty="0">
                <a:solidFill>
                  <a:srgbClr val="00B050"/>
                </a:solidFill>
              </a:rPr>
              <a:t>«Помощник» - изменение глаголов по временам.                              </a:t>
            </a:r>
            <a:endParaRPr lang="ru-RU" sz="2000" b="1" i="1" dirty="0" smtClean="0">
              <a:solidFill>
                <a:srgbClr val="00B050"/>
              </a:solidFill>
            </a:endParaRPr>
          </a:p>
          <a:p>
            <a:endParaRPr lang="ru-RU" sz="2000" b="1" i="1" dirty="0">
              <a:solidFill>
                <a:srgbClr val="00B050"/>
              </a:solidFill>
            </a:endParaRP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Я </a:t>
            </a:r>
            <a:r>
              <a:rPr lang="ru-RU" sz="2000" b="1" i="1" dirty="0">
                <a:solidFill>
                  <a:srgbClr val="00B050"/>
                </a:solidFill>
              </a:rPr>
              <a:t>мою пол. Я буду мыть пол. Я вымыл пол.		                    Я стираю белье. ……….. . ………….. .	 	                                      Я подметаю пол. …… . ……….. .				                           Я мою посуду. ………. . ………….. .		</a:t>
            </a:r>
          </a:p>
        </p:txBody>
      </p:sp>
      <p:pic>
        <p:nvPicPr>
          <p:cNvPr id="9" name="Picture 2" descr="&quot;КЛАД&quot; ЗА БАТАРЕЕЙ - стихи и проза на Избе-Читаль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571744"/>
            <a:ext cx="5722946" cy="3592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Шаблон презентации &quot;Цветочный - 2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42910" y="642918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Нарисовать портрет мамы (карандашами).</a:t>
            </a:r>
            <a:endParaRPr lang="ru-RU" sz="2400" b="1" i="1" dirty="0">
              <a:solidFill>
                <a:srgbClr val="00B05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Составить рассказ о маме   (4-6 предложений).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 descr="Результаты фотоконкур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786058"/>
            <a:ext cx="2286015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4" descr="Маска Тени. Ангел Тьмы. Портрет мам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1785926"/>
            <a:ext cx="2286016" cy="3119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презентации &quot;Цветочный - 2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85786" y="714356"/>
            <a:ext cx="707236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</a:rPr>
              <a:t>Литература:</a:t>
            </a:r>
          </a:p>
          <a:p>
            <a:r>
              <a:rPr lang="ru-RU" sz="2000" b="1" i="1" dirty="0" err="1" smtClean="0">
                <a:solidFill>
                  <a:srgbClr val="00B050"/>
                </a:solidFill>
              </a:rPr>
              <a:t>Коноваленко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>
                <a:solidFill>
                  <a:srgbClr val="00B050"/>
                </a:solidFill>
              </a:rPr>
              <a:t>В.В., </a:t>
            </a:r>
            <a:r>
              <a:rPr lang="ru-RU" sz="2000" b="1" i="1" dirty="0" err="1">
                <a:solidFill>
                  <a:srgbClr val="00B050"/>
                </a:solidFill>
              </a:rPr>
              <a:t>Коноваленко</a:t>
            </a:r>
            <a:r>
              <a:rPr lang="ru-RU" sz="2000" b="1" i="1" dirty="0">
                <a:solidFill>
                  <a:srgbClr val="00B050"/>
                </a:solidFill>
              </a:rPr>
              <a:t> С.В. Развитие связной речи. Фронтальные логопедические занятия в подготовительной к школе группе для детей с ОНР по лексико-семантической  теме «Человек: я, мой дом, моя семья, моя страна» -  М.: «Издательство ГНОМ и Д», 2003. - 64 с. (Практическая логопедия</a:t>
            </a:r>
            <a:r>
              <a:rPr lang="ru-RU" sz="2000" b="1" i="1" dirty="0" smtClean="0">
                <a:solidFill>
                  <a:srgbClr val="00B050"/>
                </a:solidFill>
              </a:rPr>
              <a:t>.) </a:t>
            </a: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Смирнова  Л.Н</a:t>
            </a:r>
            <a:r>
              <a:rPr lang="ru-RU" sz="2000" b="1" i="1" dirty="0">
                <a:solidFill>
                  <a:srgbClr val="00B050"/>
                </a:solidFill>
              </a:rPr>
              <a:t>. Логопедия в детском саду. Занятия с детьми 6-7 лет с общим недоразвитием речи. Пособие для логопедов, дефектологов и воспитателей. – М.: «Мозаика-Синтез», 2007. </a:t>
            </a:r>
            <a:r>
              <a:rPr lang="ru-RU" sz="2000" b="1" i="1" dirty="0" smtClean="0">
                <a:solidFill>
                  <a:srgbClr val="00B050"/>
                </a:solidFill>
              </a:rPr>
              <a:t>– 96 </a:t>
            </a:r>
            <a:r>
              <a:rPr lang="ru-RU" sz="2000" b="1" i="1" dirty="0">
                <a:solidFill>
                  <a:srgbClr val="00B050"/>
                </a:solidFill>
              </a:rPr>
              <a:t>с.	</a:t>
            </a:r>
            <a:endParaRPr lang="ru-RU" sz="2000" b="1" i="1" dirty="0" smtClean="0">
              <a:solidFill>
                <a:srgbClr val="00B050"/>
              </a:solidFill>
            </a:endParaRP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Граб </a:t>
            </a:r>
            <a:r>
              <a:rPr lang="ru-RU" sz="2000" b="1" i="1" dirty="0">
                <a:solidFill>
                  <a:srgbClr val="00B050"/>
                </a:solidFill>
              </a:rPr>
              <a:t>Л.М. Тематическое планирование коррекционной работы в логопедической группе для детей 5-6 лет с ОНР/ Л.М. граб. – М.6 «Издательство Гном и Д», 2005. – 56 с.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286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AdmiK</cp:lastModifiedBy>
  <cp:revision>9</cp:revision>
  <dcterms:created xsi:type="dcterms:W3CDTF">2015-03-03T15:35:18Z</dcterms:created>
  <dcterms:modified xsi:type="dcterms:W3CDTF">2015-03-26T15:22:43Z</dcterms:modified>
</cp:coreProperties>
</file>