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74" r:id="rId10"/>
    <p:sldId id="288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82" r:id="rId19"/>
    <p:sldId id="266" r:id="rId20"/>
    <p:sldId id="265" r:id="rId21"/>
    <p:sldId id="287" r:id="rId22"/>
    <p:sldId id="278" r:id="rId23"/>
    <p:sldId id="283" r:id="rId24"/>
    <p:sldId id="286" r:id="rId25"/>
    <p:sldId id="275" r:id="rId26"/>
    <p:sldId id="285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2.jpeg"/><Relationship Id="rId7" Type="http://schemas.openxmlformats.org/officeDocument/2006/relationships/image" Target="../media/image3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8.png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54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 столов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248472" cy="3727316"/>
          </a:xfrm>
          <a:prstGeom prst="rect">
            <a:avLst/>
          </a:prstGeom>
        </p:spPr>
      </p:pic>
      <p:pic>
        <p:nvPicPr>
          <p:cNvPr id="4" name="Содержимое 5" descr="кле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357298"/>
            <a:ext cx="3657600" cy="3714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5214950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 учитель - логопед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Ольга Александровна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Шумайлова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«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Бакчарская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отделение дошкольного образования « Радуга»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лест с птенцам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071678"/>
            <a:ext cx="6184751" cy="4500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15196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Что за птица, мороза не боится?</a:t>
            </a:r>
          </a:p>
          <a:p>
            <a:pPr>
              <a:buNone/>
            </a:pPr>
            <a:r>
              <a:rPr lang="ru-RU" sz="3200" b="1" dirty="0" smtClean="0"/>
              <a:t>Хоть снега лежат везде, </a:t>
            </a:r>
          </a:p>
          <a:p>
            <a:pPr>
              <a:buNone/>
            </a:pPr>
            <a:r>
              <a:rPr lang="ru-RU" sz="3200" b="1" dirty="0" smtClean="0"/>
              <a:t>у неё птенцы в гнезде?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Узнай по описанию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5770984" cy="4525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Шустрый, быстрый, ловкий, драчливый, боевой, смелый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ем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358246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Красногрудый, ленивый, грустный, малоподвижный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4" descr="обеда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80920" cy="6216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Желтогрудая, тонкая, юркая, весёлая, умная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кусное са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136904" cy="601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Большеглазая, сонная, ночная, малоподвижная, зимующая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о запросу картинки сов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 Большой- маленький»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Острый клюв</a:t>
            </a:r>
          </a:p>
          <a:p>
            <a:endParaRPr lang="ru-RU" dirty="0" smtClean="0"/>
          </a:p>
          <a:p>
            <a:r>
              <a:rPr lang="ru-RU" dirty="0" smtClean="0"/>
              <a:t>Тонкие лапы</a:t>
            </a:r>
          </a:p>
          <a:p>
            <a:r>
              <a:rPr lang="ru-RU" dirty="0" smtClean="0"/>
              <a:t>Длинная шея</a:t>
            </a:r>
          </a:p>
          <a:p>
            <a:endParaRPr lang="ru-RU" dirty="0" smtClean="0"/>
          </a:p>
          <a:p>
            <a:r>
              <a:rPr lang="ru-RU" dirty="0" smtClean="0"/>
              <a:t>Белая грудь</a:t>
            </a:r>
          </a:p>
          <a:p>
            <a:r>
              <a:rPr lang="ru-RU" dirty="0" smtClean="0"/>
              <a:t>Чёрное крыло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Остренький клювик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Тоненькие лапки</a:t>
            </a:r>
          </a:p>
          <a:p>
            <a:pPr>
              <a:buNone/>
            </a:pPr>
            <a:r>
              <a:rPr lang="ru-RU" dirty="0" smtClean="0"/>
              <a:t>Длинненькая шейка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Беленькая грудка</a:t>
            </a:r>
          </a:p>
          <a:p>
            <a:pPr>
              <a:buNone/>
            </a:pPr>
            <a:r>
              <a:rPr lang="ru-RU" dirty="0" smtClean="0"/>
              <a:t>Чёрненькое крылышко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491880" y="4077072"/>
            <a:ext cx="12241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28992" y="2786058"/>
            <a:ext cx="135732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00430" y="3357562"/>
            <a:ext cx="121444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500430" y="4714884"/>
            <a:ext cx="121444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28992" y="1857364"/>
            <a:ext cx="121444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зимуют вместе с нами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амерз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2503618" cy="2304256"/>
          </a:xfrm>
          <a:prstGeom prst="rect">
            <a:avLst/>
          </a:prstGeom>
        </p:spPr>
      </p:pic>
      <p:pic>
        <p:nvPicPr>
          <p:cNvPr id="6" name="Содержимое 5" descr="клест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2592288" cy="2300848"/>
          </a:xfrm>
          <a:prstGeom prst="rect">
            <a:avLst/>
          </a:prstGeom>
        </p:spPr>
      </p:pic>
      <p:pic>
        <p:nvPicPr>
          <p:cNvPr id="7" name="Рисунок 6" descr="с н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556792"/>
            <a:ext cx="2428892" cy="2357454"/>
          </a:xfrm>
          <a:prstGeom prst="rect">
            <a:avLst/>
          </a:prstGeom>
        </p:spPr>
      </p:pic>
      <p:pic>
        <p:nvPicPr>
          <p:cNvPr id="8" name="Рисунок 7" descr="семе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77072"/>
            <a:ext cx="2520280" cy="2376264"/>
          </a:xfrm>
          <a:prstGeom prst="rect">
            <a:avLst/>
          </a:prstGeom>
        </p:spPr>
      </p:pic>
      <p:pic>
        <p:nvPicPr>
          <p:cNvPr id="9" name="Рисунок 8" descr="зимует с нам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077072"/>
            <a:ext cx="2670842" cy="2376264"/>
          </a:xfrm>
          <a:prstGeom prst="rect">
            <a:avLst/>
          </a:prstGeom>
        </p:spPr>
      </p:pic>
      <p:pic>
        <p:nvPicPr>
          <p:cNvPr id="10" name="Содержимое 5" descr="воро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077072"/>
            <a:ext cx="2232248" cy="24275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как голос подаёт?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Чирикает</a:t>
            </a:r>
          </a:p>
          <a:p>
            <a:r>
              <a:rPr lang="ru-RU" dirty="0" smtClean="0"/>
              <a:t>Каркает</a:t>
            </a:r>
          </a:p>
          <a:p>
            <a:r>
              <a:rPr lang="ru-RU" dirty="0" smtClean="0"/>
              <a:t>Стрекочет</a:t>
            </a:r>
          </a:p>
          <a:p>
            <a:r>
              <a:rPr lang="ru-RU" dirty="0" smtClean="0"/>
              <a:t>Тинькает </a:t>
            </a:r>
          </a:p>
          <a:p>
            <a:r>
              <a:rPr lang="ru-RU" dirty="0" smtClean="0"/>
              <a:t>Токует</a:t>
            </a:r>
          </a:p>
          <a:p>
            <a:r>
              <a:rPr lang="ru-RU" dirty="0" smtClean="0"/>
              <a:t>Ухает</a:t>
            </a:r>
          </a:p>
          <a:p>
            <a:r>
              <a:rPr lang="ru-RU" dirty="0" smtClean="0"/>
              <a:t>Воркует </a:t>
            </a:r>
          </a:p>
          <a:p>
            <a:endParaRPr lang="ru-RU" dirty="0"/>
          </a:p>
        </p:txBody>
      </p:sp>
      <p:pic>
        <p:nvPicPr>
          <p:cNvPr id="5" name="Содержимое 4" descr="Картинки по запросу картинка птицы глухаря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и зимующих птиц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7" y="1124744"/>
            <a:ext cx="23042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картинки воро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96952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картинки зимующих птиц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924944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и зимующих птиц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797152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картинки зимующих птиц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97152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картинка совы для дете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7971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357298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под елочкой зеленой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Скачут весело вороны: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Кар-кар-кар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(дети бегают, размахивают руками и кричат: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«Кар-кар-кар»)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Целый день они кричали,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Спать ребятам не давали: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Кар-кар-кар.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к ночи умолкают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все вместе засыпают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(дети садятся на корточки, кладут руку под щеку –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засыпают</a:t>
            </a:r>
            <a:r>
              <a:rPr lang="ru-RU" b="1" dirty="0" smtClean="0">
                <a:latin typeface="Comic Sans MS" pitchFamily="66" charset="0"/>
              </a:rPr>
              <a:t>) 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Игра «Сосчитай птиц»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25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ы презентаций PowerPoint - Оформление презентаций - Сообщество взаимопомощи учителей Педсовет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153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ИГРА «4-Й  ЛИШНИЙ» -    упражнение в исключении, обобщении							</a:t>
            </a:r>
            <a:r>
              <a:rPr lang="ru-RU" sz="2000" b="1" i="1" dirty="0" smtClean="0">
                <a:solidFill>
                  <a:srgbClr val="7030A0"/>
                </a:solidFill>
              </a:rPr>
              <a:t>	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Ворон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857364"/>
            <a:ext cx="1500198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92880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Ласточка - Ольга Владимировна Лазун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714488"/>
            <a:ext cx="1928826" cy="1285859"/>
          </a:xfrm>
          <a:prstGeom prst="rect">
            <a:avLst/>
          </a:prstGeom>
          <a:noFill/>
        </p:spPr>
      </p:pic>
      <p:pic>
        <p:nvPicPr>
          <p:cNvPr id="10" name="Рисунок 9" descr="Фотографии - рисунк с ангелам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071810"/>
            <a:ext cx="182880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Ласточка - Ольга Владимировна Лазун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286124"/>
            <a:ext cx="1928826" cy="1285859"/>
          </a:xfrm>
          <a:prstGeom prst="rect">
            <a:avLst/>
          </a:prstGeom>
          <a:noFill/>
        </p:spPr>
      </p:pic>
      <p:pic>
        <p:nvPicPr>
          <p:cNvPr id="8196" name="Picture 4" descr="Обыкновенная кукушка / Cuculus canorus / Cuckoo / Птицы Европ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3429000"/>
            <a:ext cx="2071702" cy="1266814"/>
          </a:xfrm>
          <a:prstGeom prst="rect">
            <a:avLst/>
          </a:prstGeom>
          <a:noFill/>
        </p:spPr>
      </p:pic>
      <p:pic>
        <p:nvPicPr>
          <p:cNvPr id="8198" name="Picture 6" descr="Биологический муз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500438"/>
            <a:ext cx="1500198" cy="962023"/>
          </a:xfrm>
          <a:prstGeom prst="rect">
            <a:avLst/>
          </a:prstGeom>
          <a:noFill/>
        </p:spPr>
      </p:pic>
      <p:pic>
        <p:nvPicPr>
          <p:cNvPr id="14" name="Рисунок 13" descr="Тренинг по коррекции психомоторики и сенсорных процессов &quot;В гостях у осен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929198"/>
            <a:ext cx="142876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клуб анонимных грачей * ВКонтакте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4929198"/>
            <a:ext cx="1266825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8" descr="Butterfly crafts for kid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5000636"/>
            <a:ext cx="1428760" cy="1028679"/>
          </a:xfrm>
          <a:prstGeom prst="rect">
            <a:avLst/>
          </a:prstGeom>
          <a:noFill/>
        </p:spPr>
      </p:pic>
      <p:pic>
        <p:nvPicPr>
          <p:cNvPr id="17" name="Рисунок 16" descr="Без названия - Смотреть на Мета Фото онлайн бесплатно - Общий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4786322"/>
            <a:ext cx="1757372" cy="158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ы презентаций PowerPoint - Оформление презентаций - Сообщество взаимопомощи учителей Педсовет.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3"/>
            <a:ext cx="75009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ИГРА «КОГО НЕТ?» – </a:t>
            </a:r>
            <a:r>
              <a:rPr lang="ru-RU" sz="2000" b="1" i="1" dirty="0" smtClean="0">
                <a:solidFill>
                  <a:srgbClr val="7030A0"/>
                </a:solidFill>
              </a:rPr>
              <a:t>употребление  формы  родительного падежа  множественного числа  существительных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dirty="0"/>
          </a:p>
        </p:txBody>
      </p:sp>
      <p:pic>
        <p:nvPicPr>
          <p:cNvPr id="6" name="Рисунок 5" descr="Фотографии - рисунк с анге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1843098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графии - рисунк с ангел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1843098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з названия - Смотреть на Мета Фото онлайн бесплатно - Общ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00174"/>
            <a:ext cx="118586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 названия - Смотреть на Мета Фото онлайн бесплатно - Общ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00174"/>
            <a:ext cx="118586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орона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857496"/>
            <a:ext cx="1371600" cy="16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орона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857496"/>
            <a:ext cx="1371600" cy="16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ренинг по коррекции психомоторики и сенсорных процессов &quot;В гостях у осени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00037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Тренинг по коррекции психомоторики и сенсорных процессов &quot;В гостях у осени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000372"/>
            <a:ext cx="1000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Филин картинки для дет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857760"/>
            <a:ext cx="1000132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Филин картинки для дет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786322"/>
            <a:ext cx="1000132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214686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Сизый голубь (Columbia livia) голубь, клипарты, клип арт, clipart birds parrot, скачать клипарт, бесплатные клипарты, коллекция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214686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луб анонимных грачей * ВКонтакте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528638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луб анонимных грачей * ВКонтакте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528638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4500570"/>
            <a:ext cx="101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Помогите опознать птицу. - Форум Мытищи Недвижимость города Мытищи и Мытищинского района. Справочник предприятий. Организации, м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4500570"/>
            <a:ext cx="101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2.infourok.ru/uploads/ex/06b3/00045ffa-378f7453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60648"/>
            <a:ext cx="7848872" cy="588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SAM_1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5214974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Составь рассказ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о запросу картинки зимующих птиц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Зимой птицы жмутся к человеческому жилью. Ведь зима страшна птицам голодом,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766"/>
            <a:ext cx="8064896" cy="6035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серой шубке перовой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в морозы он герой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Скачет, на лету резвится-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орел – а все же птица.</a:t>
            </a:r>
          </a:p>
          <a:p>
            <a:endParaRPr lang="ru-RU" dirty="0"/>
          </a:p>
        </p:txBody>
      </p:sp>
      <p:pic>
        <p:nvPicPr>
          <p:cNvPr id="5" name="Содержимое 7" descr="вороб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4320480" cy="432048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 птица непоседа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Одного с березой цвета.</a:t>
            </a:r>
          </a:p>
          <a:p>
            <a:endParaRPr lang="ru-RU" dirty="0"/>
          </a:p>
        </p:txBody>
      </p:sp>
      <p:pic>
        <p:nvPicPr>
          <p:cNvPr id="5" name="Содержимое 4" descr="вещунь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628799"/>
            <a:ext cx="3888432" cy="4536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-Непоседа, невеличка,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Желтая почти вся птичка.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Любит сало и пшеничку.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узнал ее ?</a:t>
            </a:r>
          </a:p>
          <a:p>
            <a:endParaRPr lang="ru-RU" dirty="0"/>
          </a:p>
        </p:txBody>
      </p:sp>
      <p:pic>
        <p:nvPicPr>
          <p:cNvPr id="5" name="Содержимое 4" descr="замерзл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4186808" cy="46085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Красногрудый , чернокрылый,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Любит зернышки клевать.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появится опять.</a:t>
            </a:r>
          </a:p>
          <a:p>
            <a:endParaRPr lang="ru-RU" dirty="0"/>
          </a:p>
        </p:txBody>
      </p:sp>
      <p:pic>
        <p:nvPicPr>
          <p:cNvPr id="7" name="Содержимое 5" descr="большо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700807"/>
            <a:ext cx="4104456" cy="461083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по дереву стучу,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Червячка добыть хочу,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Хоть и скрылся под корой,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равно ты будешь мой!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</a:p>
          <a:p>
            <a:endParaRPr lang="ru-RU" dirty="0"/>
          </a:p>
        </p:txBody>
      </p:sp>
      <p:pic>
        <p:nvPicPr>
          <p:cNvPr id="5" name="Содержимое 5" descr="дятел на суку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189557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Носит серенький жилет,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у крыльев -  черный цвет.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Видишь – кружат двадцать пар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кричат: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кар-кар-кар-кар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Содержимое 5" descr="воро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484784"/>
            <a:ext cx="4257676" cy="4801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</TotalTime>
  <Words>294</Words>
  <Application>Microsoft Office PowerPoint</Application>
  <PresentationFormat>Экран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Зимующие птицы</vt:lpstr>
      <vt:lpstr>Они зимуют вместе с нами</vt:lpstr>
      <vt:lpstr>Слайд 3</vt:lpstr>
      <vt:lpstr>Отгадай загадки</vt:lpstr>
      <vt:lpstr>Слайд 5</vt:lpstr>
      <vt:lpstr>Слайд 6</vt:lpstr>
      <vt:lpstr>Слайд 7</vt:lpstr>
      <vt:lpstr>Слайд 8</vt:lpstr>
      <vt:lpstr>Слайд 9</vt:lpstr>
      <vt:lpstr>Слайд 10</vt:lpstr>
      <vt:lpstr>Узнай по описанию</vt:lpstr>
      <vt:lpstr>Слайд 12</vt:lpstr>
      <vt:lpstr>    Красногрудый, ленивый, грустный, малоподвижный</vt:lpstr>
      <vt:lpstr>Слайд 14</vt:lpstr>
      <vt:lpstr>    Желтогрудая, тонкая, юркая, весёлая, умная</vt:lpstr>
      <vt:lpstr>Слайд 16</vt:lpstr>
      <vt:lpstr>   Большеглазая, сонная, ночная, малоподвижная, зимующая</vt:lpstr>
      <vt:lpstr>Слайд 18</vt:lpstr>
      <vt:lpstr>Игра « Большой- маленький»</vt:lpstr>
      <vt:lpstr>Кто как голос подаёт?</vt:lpstr>
      <vt:lpstr>Физминутка </vt:lpstr>
      <vt:lpstr>Слайд 22</vt:lpstr>
      <vt:lpstr>Слайд 23</vt:lpstr>
      <vt:lpstr>Слайд 24</vt:lpstr>
      <vt:lpstr>Слайд 25</vt:lpstr>
      <vt:lpstr>Составь рассказ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Дом</dc:creator>
  <cp:lastModifiedBy>Детский сад2</cp:lastModifiedBy>
  <cp:revision>44</cp:revision>
  <dcterms:created xsi:type="dcterms:W3CDTF">2016-12-07T13:07:28Z</dcterms:created>
  <dcterms:modified xsi:type="dcterms:W3CDTF">2016-12-08T05:25:18Z</dcterms:modified>
</cp:coreProperties>
</file>