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4" r:id="rId4"/>
    <p:sldId id="257" r:id="rId5"/>
    <p:sldId id="259" r:id="rId6"/>
    <p:sldId id="270" r:id="rId7"/>
    <p:sldId id="271" r:id="rId8"/>
    <p:sldId id="272" r:id="rId9"/>
    <p:sldId id="273" r:id="rId10"/>
    <p:sldId id="274" r:id="rId11"/>
    <p:sldId id="258" r:id="rId12"/>
    <p:sldId id="260" r:id="rId13"/>
    <p:sldId id="267" r:id="rId14"/>
    <p:sldId id="268" r:id="rId15"/>
    <p:sldId id="269" r:id="rId16"/>
    <p:sldId id="261" r:id="rId17"/>
    <p:sldId id="266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7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7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8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5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8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4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5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928936" y="6786577"/>
            <a:ext cx="3571900" cy="16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Работу выполнили: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Обучающиеся   МКДОУ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Тогучинский детский сад № 1, группа «Подсолнушки»</a:t>
            </a:r>
          </a:p>
          <a:p>
            <a:r>
              <a:rPr lang="ru-RU" sz="1400" b="1" u="sng" dirty="0" smtClean="0"/>
              <a:t>Воспитатели: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Гартман Наталья Викторовна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Глебова Татьяна Сергеевна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80" y="357160"/>
            <a:ext cx="5857916" cy="338544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МКДОУ Тогучинский детский сад № 1</a:t>
            </a:r>
            <a:endParaRPr lang="ru-RU" sz="1600" b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18" y="1500167"/>
            <a:ext cx="5786478" cy="20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Отчет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об участии  в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региональном  проекте </a:t>
            </a:r>
            <a:r>
              <a:rPr lang="ru-RU" sz="4000" b="1" dirty="0" smtClean="0">
                <a:solidFill>
                  <a:srgbClr val="C00000"/>
                </a:solidFill>
              </a:rPr>
              <a:t>«Экологическая радуга»</a:t>
            </a:r>
            <a:endParaRPr lang="ru-RU" sz="4000" b="1" dirty="0" smtClean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http://www.ognikavkaza.ru/images/articles/arhiv/12_2016/picture-507632c23aa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8" y="3500430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_20190422_100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1857356"/>
            <a:ext cx="5940425" cy="44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96" y="21428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8" y="500034"/>
            <a:ext cx="457203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Смотрю на глобус – шар земной,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И вдруг вздохнул он как живой.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И шепчут мне материки: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«Ты береги нас, береги!»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Грустит глубокая река,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Свои теряя берега.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И </a:t>
            </a:r>
            <a:r>
              <a:rPr lang="ru-RU" sz="1400" b="1" dirty="0" smtClean="0">
                <a:solidFill>
                  <a:srgbClr val="0000FF"/>
                </a:solidFill>
              </a:rPr>
              <a:t>слышу голос я реки: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«Ты береги нас, береги!»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Остановил олень свой бег: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«Будь человеком, человек.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В тебя мы верим – не солги,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«Ты береги нас, береги!»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Смотрю на глобус – шар земной,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Такой прекрасный и родной,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И шепчут губы: «Не солгу,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Я сберегу вас, сберегу».                           </a:t>
            </a:r>
          </a:p>
          <a:p>
            <a:pPr algn="r"/>
            <a:r>
              <a:rPr lang="ru-RU" sz="1400" b="1" dirty="0" smtClean="0">
                <a:solidFill>
                  <a:srgbClr val="0000FF"/>
                </a:solidFill>
              </a:rPr>
              <a:t>(Е. Шкловский).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eisTea\AppData\Local\Microsoft\Windows\Temporary Internet Files\Content.Word\IMG_20190419_090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26" y="1928796"/>
            <a:ext cx="529748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4356" y="285725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Воспитанники старшей группы побывали в средней группе своего детского сада, где рассказали ребятам о том, как и чем они могут помочь в сохранении природы родного края. Рассказали о том, что собирая изрисованные листочки и раскраски они смогут сберечь не одно дерево.</a:t>
            </a:r>
          </a:p>
          <a:p>
            <a:endParaRPr lang="ru-RU" dirty="0"/>
          </a:p>
        </p:txBody>
      </p:sp>
      <p:pic>
        <p:nvPicPr>
          <p:cNvPr id="3" name="Рисунок 2" descr="C:\Users\AeisTea\AppData\Local\Microsoft\Windows\Temporary Internet Files\Content.Word\IMG_20190419_090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16" y="5043930"/>
            <a:ext cx="5583235" cy="41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10" y="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214288"/>
            <a:ext cx="58579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Воспитанники вместе с родителями активно приняли участие в Акция «Разноцветные крышечки»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и все вместе  собрали </a:t>
            </a:r>
            <a:r>
              <a:rPr lang="ru-RU" b="1" dirty="0" err="1" smtClean="0">
                <a:solidFill>
                  <a:srgbClr val="0000FF"/>
                </a:solidFill>
              </a:rPr>
              <a:t>___кг</a:t>
            </a:r>
            <a:r>
              <a:rPr lang="ru-RU" b="1" dirty="0" smtClean="0">
                <a:solidFill>
                  <a:srgbClr val="0000FF"/>
                </a:solidFill>
              </a:rPr>
              <a:t> разноцветных крышечек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C:\Users\AeisTea\AppData\Local\Microsoft\Windows\Temporary Internet Files\Content.Word\IMG_20190419_085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857224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eisTea\AppData\Local\Microsoft\Windows\Temporary Internet Files\Content.Word\IMG_20190419_085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5000628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1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8" y="142844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Крышки  дружно собирали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Мамы, папы помогали,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Тети , дяди и друзья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 коробочка полна</a:t>
            </a:r>
          </a:p>
        </p:txBody>
      </p:sp>
      <p:pic>
        <p:nvPicPr>
          <p:cNvPr id="4" name="Рисунок 3" descr="C:\Users\AeisTea\AppData\Local\Microsoft\Windows\Temporary Internet Files\Content.Word\IMG-20190422-WA0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1714480"/>
            <a:ext cx="5940425" cy="59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84" y="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14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Крышки разные собрали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них немного поиграли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C:\Users\AeisTea\AppData\Local\Microsoft\Windows\Temporary Internet Files\Content.Word\IMG-20190422-WA0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928662"/>
            <a:ext cx="5583235" cy="48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eisTea\AppData\Local\Microsoft\Windows\Temporary Internet Files\Content.Word\IMG-20190422-WA00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6" y="5357818"/>
            <a:ext cx="2678567" cy="35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eisTea\AppData\Local\Microsoft\Windows\Temporary Internet Files\Content.Word\IMG-20190422-WA00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94" y="5857884"/>
            <a:ext cx="2332434" cy="311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-20190422-WA0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642910"/>
            <a:ext cx="5940425" cy="708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6124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43" y="21428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Поиграли и в пакет мы их  собрали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86" y="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6" name="Рисунок 5" descr="C:\Users\AeisTea\AppData\Local\Microsoft\Windows\Temporary Internet Files\Content.Word\IMG-20190422-WA00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785786"/>
            <a:ext cx="5286412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70" y="764383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группе их хранить не стали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переработку мы их сдали!!!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Средства в детский дом пошли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Пусть порадуются там малыши!!!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42" y="357158"/>
            <a:ext cx="614366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</a:t>
            </a:r>
            <a:r>
              <a:rPr lang="ru-RU" sz="2400" b="1" dirty="0" smtClean="0">
                <a:solidFill>
                  <a:srgbClr val="0000FF"/>
                </a:solidFill>
              </a:rPr>
              <a:t>Подобные практические занятия становятся первым шагом в экологическом  воспитании, пробуждают интерес к проблемам экологии.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                Давайте сделаем вместе! </a:t>
            </a:r>
          </a:p>
          <a:p>
            <a:endParaRPr lang="ru-RU" sz="2400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      Многое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в наших силах!</a:t>
            </a:r>
          </a:p>
          <a:p>
            <a:endParaRPr lang="ru-RU" sz="2400" dirty="0"/>
          </a:p>
        </p:txBody>
      </p:sp>
      <p:pic>
        <p:nvPicPr>
          <p:cNvPr id="3" name="Рисунок 2" descr="http://kcson.ucoz.org/_pu/0/265562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071670"/>
            <a:ext cx="5940425" cy="41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8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58" y="285722"/>
            <a:ext cx="5643602" cy="73865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1400" dirty="0" smtClean="0"/>
              <a:t>Воспитанники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№ 1 с</a:t>
            </a:r>
            <a:r>
              <a:rPr lang="ru-RU" sz="1400" dirty="0" smtClean="0"/>
              <a:t>таршей группы «Подсолнушки» приняли участие региональном  проекте «Экологическая радуга»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57232" y="1208923"/>
            <a:ext cx="5357850" cy="47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Актуальность нашего  проекта.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FF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Жизнь начинается с тебя,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задумайся над этим словом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</a:rPr>
              <a:t>Проект направлен на экологическое воспитание, мышление; формирование культуры бережного отношения к природным ресурсам и внедрения практики современного способа сбора отходов, подлежащих вторичной переработке.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</a:rPr>
              <a:t>Экологическое воспитание в дошкольном возрасте только начинается, крупицы экологических знаний, полученные в детстве, помогут ребёнку ориентироваться в окружающей действительности, правильно понимать её, бережно относиться к ней. Научить видеть и понимать красоту родной природы, бережно относиться к живому, передавать определённые знания в области экологии – цель экологической работы в ДОУ.</a:t>
            </a:r>
            <a:endParaRPr lang="ru-RU" sz="1600" b="1" i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6" y="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" name="Рисунок 9" descr="https://im0-tub-ru.yandex.net/i?id=2152c875f0d0a1ee6450c4150615a07d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60" y="5495202"/>
            <a:ext cx="4357718" cy="31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44" y="549492"/>
            <a:ext cx="5572164" cy="7879070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нашего проекта мы подготовили и провели следующие мероприятия.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Побывали на </a:t>
            </a:r>
            <a:r>
              <a:rPr lang="ru-RU" sz="1600" b="1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эко-занятии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МБОУ ДО Тогучинского района «Центр развития творчества» Ольги Васильевны Репиной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 Гартман Н.В. И Глебова Т.С.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воспитанники присутствовали на эко – занятиях в группе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старшей группы самостоятельно провели </a:t>
            </a:r>
            <a:r>
              <a:rPr lang="ru-RU" sz="1600" b="1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эко-занятие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средней группе своего детского сада.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Провели акцию вместе с родителями и воспитанниками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«Разноцветные крышечки»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857" indent="-342857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1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4" name="Рисунок 3" descr="C:\Users\AeisTea\AppData\Local\Microsoft\Windows\Temporary Internet Files\Content.Word\IMG_20190422_100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4429124"/>
            <a:ext cx="55007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80" y="285725"/>
            <a:ext cx="6000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В рамках региональный проекта «Экологическая радуга» воспитанники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№ 1 с</a:t>
            </a:r>
            <a:r>
              <a:rPr lang="ru-RU" dirty="0" smtClean="0"/>
              <a:t>таршей группы «Подсолнушки»  посетили </a:t>
            </a:r>
            <a:r>
              <a:rPr lang="ru-RU" dirty="0" err="1" smtClean="0"/>
              <a:t>эко-занятия</a:t>
            </a:r>
            <a:r>
              <a:rPr lang="ru-RU" dirty="0" smtClean="0"/>
              <a:t> педагога МБОУ ДО Тогучинского района «Центр развития творчества» Ольги Васильевны Репиной.</a:t>
            </a:r>
          </a:p>
          <a:p>
            <a:r>
              <a:rPr lang="ru-RU" dirty="0" smtClean="0"/>
              <a:t>         Ольга Васильевна рассказала ребятам, что нужно бережно относится ко всему живому, что нас окружает, объяснила детям, что и от них зависит благосостояние  нашей планеты, рассказала, какое участие они могут принять в этом.</a:t>
            </a:r>
          </a:p>
          <a:p>
            <a:endParaRPr lang="ru-RU" dirty="0" smtClean="0"/>
          </a:p>
        </p:txBody>
      </p:sp>
      <p:pic>
        <p:nvPicPr>
          <p:cNvPr id="3" name="Рисунок 2" descr="C:\Users\AeisTea\AppData\Local\Microsoft\Windows\Temporary Internet Files\Content.Word\IMG_20190419_110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7" y="3286116"/>
            <a:ext cx="5940425" cy="44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8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32" y="214282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Также воспитанники старшей группы слушали беседы, отгадывали загадки, участвовали в викторине, вели диалог на занятиях, которые проводили воспитатели их группы : Гартман Н.В. И Глебова Т.С.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C:\Users\AeisTea\AppData\Local\Microsoft\Windows\Temporary Internet Files\Content.Word\IMG_20190419_0903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1428728"/>
            <a:ext cx="50006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eisTea\AppData\Local\Microsoft\Windows\Temporary Internet Files\Content.Word\IMG_20190419_090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1" y="4500562"/>
            <a:ext cx="5940425" cy="44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10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-20190422-WA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500034"/>
            <a:ext cx="54292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eisTea\AppData\Local\Microsoft\Windows\Temporary Internet Files\Content.Word\IMG-20190422-WA0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6" y="5500694"/>
            <a:ext cx="3143272" cy="33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5929322"/>
            <a:ext cx="2424818" cy="17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72" y="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-20190422-WA0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571472"/>
            <a:ext cx="5500726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72" y="1428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_20190422_0905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285720"/>
            <a:ext cx="551179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eisTea\AppData\Local\Microsoft\Windows\Temporary Internet Files\Content.Word\IMG_20190422_091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4714876"/>
            <a:ext cx="5511797" cy="40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24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eisTea\AppData\Local\Microsoft\Windows\Temporary Internet Files\Content.Word\IMG_20190422_094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285720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eisTea\AppData\Local\Microsoft\Windows\Temporary Internet Files\Content.Word\IMG_20190422_094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4500562"/>
            <a:ext cx="55007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24" y="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508</Words>
  <PresentationFormat>Экран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AeisTea</dc:creator>
  <cp:lastModifiedBy>AeisTea</cp:lastModifiedBy>
  <cp:revision>18</cp:revision>
  <dcterms:created xsi:type="dcterms:W3CDTF">2019-04-21T14:16:22Z</dcterms:created>
  <dcterms:modified xsi:type="dcterms:W3CDTF">2019-04-24T15:40:42Z</dcterms:modified>
</cp:coreProperties>
</file>